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7" r:id="rId1"/>
  </p:sldMasterIdLst>
  <p:notesMasterIdLst>
    <p:notesMasterId r:id="rId29"/>
  </p:notesMasterIdLst>
  <p:handoutMasterIdLst>
    <p:handoutMasterId r:id="rId30"/>
  </p:handoutMasterIdLst>
  <p:sldIdLst>
    <p:sldId id="340" r:id="rId2"/>
    <p:sldId id="343" r:id="rId3"/>
    <p:sldId id="344" r:id="rId4"/>
    <p:sldId id="345" r:id="rId5"/>
    <p:sldId id="346" r:id="rId6"/>
    <p:sldId id="347" r:id="rId7"/>
    <p:sldId id="349" r:id="rId8"/>
    <p:sldId id="350" r:id="rId9"/>
    <p:sldId id="351" r:id="rId10"/>
    <p:sldId id="352" r:id="rId11"/>
    <p:sldId id="353" r:id="rId12"/>
    <p:sldId id="354" r:id="rId13"/>
    <p:sldId id="355" r:id="rId14"/>
    <p:sldId id="356" r:id="rId15"/>
    <p:sldId id="357" r:id="rId16"/>
    <p:sldId id="358" r:id="rId17"/>
    <p:sldId id="359" r:id="rId18"/>
    <p:sldId id="360" r:id="rId19"/>
    <p:sldId id="361" r:id="rId20"/>
    <p:sldId id="362" r:id="rId21"/>
    <p:sldId id="363" r:id="rId22"/>
    <p:sldId id="364" r:id="rId23"/>
    <p:sldId id="365" r:id="rId24"/>
    <p:sldId id="366" r:id="rId25"/>
    <p:sldId id="367" r:id="rId26"/>
    <p:sldId id="368" r:id="rId27"/>
    <p:sldId id="337" r:id="rId28"/>
  </p:sldIdLst>
  <p:sldSz cx="12192000" cy="6858000"/>
  <p:notesSz cx="6858000" cy="9144000"/>
  <p:embeddedFontLst>
    <p:embeddedFont>
      <p:font typeface="Khmer OS Battambang" panose="02000500000000020004" pitchFamily="2" charset="0"/>
      <p:regular r:id="rId31"/>
      <p:bold r:id="rId32"/>
    </p:embeddedFont>
    <p:embeddedFont>
      <p:font typeface="Roboto" panose="02000000000000000000" pitchFamily="2" charset="0"/>
      <p:regular r:id="rId33"/>
      <p:bold r:id="rId34"/>
      <p:italic r:id="rId35"/>
      <p:boldItalic r:id="rId36"/>
    </p:embeddedFont>
    <p:embeddedFont>
      <p:font typeface="Roboto Condensed" panose="02000000000000000000" pitchFamily="2" charset="0"/>
      <p:regular r:id="rId37"/>
      <p:bold r:id="rId38"/>
      <p:italic r:id="rId39"/>
      <p:boldItalic r:id="rId40"/>
    </p:embeddedFont>
    <p:embeddedFont>
      <p:font typeface="Verdana" panose="020B0604030504040204" pitchFamily="34" charset="0"/>
      <p:regular r:id="rId41"/>
      <p:bold r:id="rId42"/>
      <p:italic r:id="rId43"/>
      <p:boldItalic r:id="rId4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9AA0A6"/>
          </p15:clr>
        </p15:guide>
        <p15:guide id="2" pos="3840" userDrawn="1">
          <p15:clr>
            <a:srgbClr val="9AA0A6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00E74"/>
    <a:srgbClr val="2268BA"/>
    <a:srgbClr val="3C9CD7"/>
    <a:srgbClr val="D1E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00435D3-F470-4B2E-9787-888551F29F60}">
  <a:tblStyle styleId="{000435D3-F470-4B2E-9787-888551F29F6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5226" autoAdjust="0"/>
  </p:normalViewPr>
  <p:slideViewPr>
    <p:cSldViewPr snapToGrid="0">
      <p:cViewPr varScale="1">
        <p:scale>
          <a:sx n="83" d="100"/>
          <a:sy n="83" d="100"/>
        </p:scale>
        <p:origin x="686" y="77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5" d="100"/>
          <a:sy n="65" d="100"/>
        </p:scale>
        <p:origin x="2299" y="4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font" Target="fonts/font12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4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35" Type="http://schemas.openxmlformats.org/officeDocument/2006/relationships/font" Target="fonts/font5.fntdata"/><Relationship Id="rId43" Type="http://schemas.openxmlformats.org/officeDocument/2006/relationships/font" Target="fonts/font13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11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53171E2-160B-9248-6081-5A641E8BF2D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EB04B4A-8F91-9D3E-4A48-5C15ECCF02D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D31542-B801-479C-BAE2-831B9F91124E}" type="datetimeFigureOut">
              <a:rPr lang="en-US" smtClean="0"/>
              <a:t>8/18/2023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20E4BF-906F-18DA-7024-5B238B8324C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754FC4-EF34-BA66-4CEE-AEDD6837970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08D6C4-375A-4F96-8E5B-A0807B41F3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75860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" name="Google Shape;1209;g103eef302b4_0_2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0" name="Google Shape;1210;g103eef302b4_0_2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g105385ccf69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2" name="Google Shape;772;g105385ccf69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18262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g105385ccf69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2" name="Google Shape;772;g105385ccf69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082806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g105385ccf69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2" name="Google Shape;772;g105385ccf69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894098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g105385ccf69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2" name="Google Shape;772;g105385ccf69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97264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g105385ccf69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2" name="Google Shape;772;g105385ccf69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587819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g105385ccf69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2" name="Google Shape;772;g105385ccf69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137294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g105385ccf69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2" name="Google Shape;772;g105385ccf69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609218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g105385ccf69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2" name="Google Shape;772;g105385ccf69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599595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g105385ccf69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2" name="Google Shape;772;g105385ccf69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426522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g105385ccf69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2" name="Google Shape;772;g105385ccf69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585328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g105385ccf69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2" name="Google Shape;772;g105385ccf69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111136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g105385ccf69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2" name="Google Shape;772;g105385ccf69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5267922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g105385ccf69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2" name="Google Shape;772;g105385ccf69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0242003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g105385ccf69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2" name="Google Shape;772;g105385ccf69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6484024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g105385ccf69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2" name="Google Shape;772;g105385ccf69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7789348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g105385ccf69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2" name="Google Shape;772;g105385ccf69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2597367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g105385ccf69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2" name="Google Shape;772;g105385ccf69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7606030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g105385ccf69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2" name="Google Shape;772;g105385ccf69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4554136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g106a9268d8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8" name="Google Shape;998;g106a9268d8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g105385ccf69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2" name="Google Shape;772;g105385ccf69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461402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g105385ccf69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2" name="Google Shape;772;g105385ccf69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29943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g105385ccf69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2" name="Google Shape;772;g105385ccf69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362039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g105385ccf69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2" name="Google Shape;772;g105385ccf69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147345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g105385ccf69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2" name="Google Shape;772;g105385ccf69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907392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g105385ccf69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2" name="Google Shape;772;g105385ccf69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615347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g105385ccf69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2" name="Google Shape;772;g105385ccf69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542046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6" name="Google Shape;116;p6"/>
          <p:cNvCxnSpPr/>
          <p:nvPr/>
        </p:nvCxnSpPr>
        <p:spPr>
          <a:xfrm>
            <a:off x="-63000" y="695151"/>
            <a:ext cx="12318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7" name="Google Shape;117;p6"/>
          <p:cNvCxnSpPr/>
          <p:nvPr/>
        </p:nvCxnSpPr>
        <p:spPr>
          <a:xfrm>
            <a:off x="-63000" y="6172205"/>
            <a:ext cx="12318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8" name="Google Shape;118;p6"/>
          <p:cNvSpPr txBox="1">
            <a:spLocks noGrp="1"/>
          </p:cNvSpPr>
          <p:nvPr>
            <p:ph type="subTitle" idx="1"/>
          </p:nvPr>
        </p:nvSpPr>
        <p:spPr>
          <a:xfrm>
            <a:off x="8521208" y="6316950"/>
            <a:ext cx="30488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119" name="Google Shape;119;p6"/>
          <p:cNvSpPr txBox="1">
            <a:spLocks noGrp="1"/>
          </p:cNvSpPr>
          <p:nvPr>
            <p:ph type="subTitle" idx="2"/>
          </p:nvPr>
        </p:nvSpPr>
        <p:spPr>
          <a:xfrm>
            <a:off x="1235164" y="174350"/>
            <a:ext cx="13412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120" name="Google Shape;120;p6"/>
          <p:cNvSpPr txBox="1">
            <a:spLocks noGrp="1"/>
          </p:cNvSpPr>
          <p:nvPr>
            <p:ph type="subTitle" idx="3"/>
          </p:nvPr>
        </p:nvSpPr>
        <p:spPr>
          <a:xfrm>
            <a:off x="2499464" y="174350"/>
            <a:ext cx="13412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121" name="Google Shape;121;p6"/>
          <p:cNvSpPr txBox="1">
            <a:spLocks noGrp="1"/>
          </p:cNvSpPr>
          <p:nvPr>
            <p:ph type="subTitle" idx="4"/>
          </p:nvPr>
        </p:nvSpPr>
        <p:spPr>
          <a:xfrm>
            <a:off x="3763764" y="174350"/>
            <a:ext cx="13412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122" name="Google Shape;122;p6"/>
          <p:cNvSpPr txBox="1">
            <a:spLocks noGrp="1"/>
          </p:cNvSpPr>
          <p:nvPr>
            <p:ph type="subTitle" idx="5"/>
          </p:nvPr>
        </p:nvSpPr>
        <p:spPr>
          <a:xfrm>
            <a:off x="5028064" y="174350"/>
            <a:ext cx="13412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123" name="Google Shape;123;p6"/>
          <p:cNvSpPr/>
          <p:nvPr/>
        </p:nvSpPr>
        <p:spPr>
          <a:xfrm>
            <a:off x="690734" y="6379773"/>
            <a:ext cx="372425" cy="279655"/>
          </a:xfrm>
          <a:custGeom>
            <a:avLst/>
            <a:gdLst/>
            <a:ahLst/>
            <a:cxnLst/>
            <a:rect l="l" t="t" r="r" b="b"/>
            <a:pathLst>
              <a:path w="10860" h="10872" extrusionOk="0">
                <a:moveTo>
                  <a:pt x="5430" y="1"/>
                </a:moveTo>
                <a:cubicBezTo>
                  <a:pt x="3990" y="1"/>
                  <a:pt x="2608" y="560"/>
                  <a:pt x="1596" y="1584"/>
                </a:cubicBezTo>
                <a:cubicBezTo>
                  <a:pt x="561" y="2620"/>
                  <a:pt x="1" y="3989"/>
                  <a:pt x="1" y="5430"/>
                </a:cubicBezTo>
                <a:cubicBezTo>
                  <a:pt x="1" y="6561"/>
                  <a:pt x="346" y="7645"/>
                  <a:pt x="1001" y="8573"/>
                </a:cubicBezTo>
                <a:cubicBezTo>
                  <a:pt x="1632" y="9466"/>
                  <a:pt x="2513" y="10145"/>
                  <a:pt x="3537" y="10538"/>
                </a:cubicBezTo>
                <a:cubicBezTo>
                  <a:pt x="3559" y="10544"/>
                  <a:pt x="3579" y="10547"/>
                  <a:pt x="3599" y="10547"/>
                </a:cubicBezTo>
                <a:cubicBezTo>
                  <a:pt x="3656" y="10547"/>
                  <a:pt x="3704" y="10522"/>
                  <a:pt x="3740" y="10478"/>
                </a:cubicBezTo>
                <a:cubicBezTo>
                  <a:pt x="3763" y="10443"/>
                  <a:pt x="3763" y="10395"/>
                  <a:pt x="3763" y="10371"/>
                </a:cubicBezTo>
                <a:lnTo>
                  <a:pt x="3763" y="7275"/>
                </a:lnTo>
                <a:cubicBezTo>
                  <a:pt x="3763" y="7180"/>
                  <a:pt x="3692" y="7097"/>
                  <a:pt x="3585" y="7097"/>
                </a:cubicBezTo>
                <a:lnTo>
                  <a:pt x="2156" y="7097"/>
                </a:lnTo>
                <a:lnTo>
                  <a:pt x="2156" y="5835"/>
                </a:lnTo>
                <a:lnTo>
                  <a:pt x="3585" y="5835"/>
                </a:lnTo>
                <a:cubicBezTo>
                  <a:pt x="3680" y="5835"/>
                  <a:pt x="3763" y="5751"/>
                  <a:pt x="3763" y="5656"/>
                </a:cubicBezTo>
                <a:lnTo>
                  <a:pt x="3763" y="5430"/>
                </a:lnTo>
                <a:cubicBezTo>
                  <a:pt x="3763" y="3942"/>
                  <a:pt x="5180" y="2632"/>
                  <a:pt x="6799" y="2632"/>
                </a:cubicBezTo>
                <a:lnTo>
                  <a:pt x="7550" y="2632"/>
                </a:lnTo>
                <a:lnTo>
                  <a:pt x="7550" y="3894"/>
                </a:lnTo>
                <a:lnTo>
                  <a:pt x="6799" y="3894"/>
                </a:lnTo>
                <a:cubicBezTo>
                  <a:pt x="6311" y="3894"/>
                  <a:pt x="5883" y="4025"/>
                  <a:pt x="5561" y="4287"/>
                </a:cubicBezTo>
                <a:cubicBezTo>
                  <a:pt x="5228" y="4561"/>
                  <a:pt x="5025" y="4966"/>
                  <a:pt x="5025" y="5430"/>
                </a:cubicBezTo>
                <a:lnTo>
                  <a:pt x="5025" y="5656"/>
                </a:lnTo>
                <a:cubicBezTo>
                  <a:pt x="5025" y="5740"/>
                  <a:pt x="5109" y="5835"/>
                  <a:pt x="5204" y="5835"/>
                </a:cubicBezTo>
                <a:lnTo>
                  <a:pt x="5883" y="5835"/>
                </a:lnTo>
                <a:cubicBezTo>
                  <a:pt x="5966" y="5835"/>
                  <a:pt x="6061" y="5751"/>
                  <a:pt x="6061" y="5656"/>
                </a:cubicBezTo>
                <a:cubicBezTo>
                  <a:pt x="6061" y="5561"/>
                  <a:pt x="5978" y="5478"/>
                  <a:pt x="5883" y="5478"/>
                </a:cubicBezTo>
                <a:lnTo>
                  <a:pt x="5371" y="5478"/>
                </a:lnTo>
                <a:lnTo>
                  <a:pt x="5371" y="5418"/>
                </a:lnTo>
                <a:cubicBezTo>
                  <a:pt x="5371" y="4525"/>
                  <a:pt x="6145" y="4204"/>
                  <a:pt x="6799" y="4204"/>
                </a:cubicBezTo>
                <a:lnTo>
                  <a:pt x="7704" y="4204"/>
                </a:lnTo>
                <a:cubicBezTo>
                  <a:pt x="7800" y="4204"/>
                  <a:pt x="7883" y="4132"/>
                  <a:pt x="7883" y="4025"/>
                </a:cubicBezTo>
                <a:lnTo>
                  <a:pt x="7883" y="2418"/>
                </a:lnTo>
                <a:cubicBezTo>
                  <a:pt x="7883" y="2334"/>
                  <a:pt x="7811" y="2239"/>
                  <a:pt x="7704" y="2239"/>
                </a:cubicBezTo>
                <a:lnTo>
                  <a:pt x="6799" y="2239"/>
                </a:lnTo>
                <a:cubicBezTo>
                  <a:pt x="5966" y="2239"/>
                  <a:pt x="5121" y="2572"/>
                  <a:pt x="4466" y="3156"/>
                </a:cubicBezTo>
                <a:cubicBezTo>
                  <a:pt x="3799" y="3763"/>
                  <a:pt x="3418" y="4549"/>
                  <a:pt x="3418" y="5382"/>
                </a:cubicBezTo>
                <a:lnTo>
                  <a:pt x="3418" y="5442"/>
                </a:lnTo>
                <a:lnTo>
                  <a:pt x="1989" y="5442"/>
                </a:lnTo>
                <a:cubicBezTo>
                  <a:pt x="1906" y="5442"/>
                  <a:pt x="1811" y="5513"/>
                  <a:pt x="1811" y="5620"/>
                </a:cubicBezTo>
                <a:lnTo>
                  <a:pt x="1811" y="7228"/>
                </a:lnTo>
                <a:cubicBezTo>
                  <a:pt x="1811" y="7323"/>
                  <a:pt x="1894" y="7406"/>
                  <a:pt x="1989" y="7406"/>
                </a:cubicBezTo>
                <a:lnTo>
                  <a:pt x="3418" y="7406"/>
                </a:lnTo>
                <a:lnTo>
                  <a:pt x="3418" y="10085"/>
                </a:lnTo>
                <a:cubicBezTo>
                  <a:pt x="1561" y="9300"/>
                  <a:pt x="346" y="7442"/>
                  <a:pt x="346" y="5418"/>
                </a:cubicBezTo>
                <a:cubicBezTo>
                  <a:pt x="346" y="2596"/>
                  <a:pt x="2620" y="322"/>
                  <a:pt x="5430" y="322"/>
                </a:cubicBezTo>
                <a:cubicBezTo>
                  <a:pt x="8228" y="322"/>
                  <a:pt x="10526" y="2620"/>
                  <a:pt x="10526" y="5418"/>
                </a:cubicBezTo>
                <a:cubicBezTo>
                  <a:pt x="10526" y="8228"/>
                  <a:pt x="8240" y="10502"/>
                  <a:pt x="5430" y="10502"/>
                </a:cubicBezTo>
                <a:lnTo>
                  <a:pt x="5371" y="10502"/>
                </a:lnTo>
                <a:lnTo>
                  <a:pt x="5371" y="7418"/>
                </a:lnTo>
                <a:lnTo>
                  <a:pt x="7728" y="7418"/>
                </a:lnTo>
                <a:cubicBezTo>
                  <a:pt x="7811" y="7418"/>
                  <a:pt x="7907" y="7347"/>
                  <a:pt x="7907" y="7240"/>
                </a:cubicBezTo>
                <a:lnTo>
                  <a:pt x="7907" y="5656"/>
                </a:lnTo>
                <a:cubicBezTo>
                  <a:pt x="7907" y="5561"/>
                  <a:pt x="7823" y="5478"/>
                  <a:pt x="7728" y="5478"/>
                </a:cubicBezTo>
                <a:lnTo>
                  <a:pt x="6728" y="5478"/>
                </a:lnTo>
                <a:cubicBezTo>
                  <a:pt x="6633" y="5478"/>
                  <a:pt x="6549" y="5549"/>
                  <a:pt x="6549" y="5656"/>
                </a:cubicBezTo>
                <a:cubicBezTo>
                  <a:pt x="6549" y="5740"/>
                  <a:pt x="6621" y="5835"/>
                  <a:pt x="6728" y="5835"/>
                </a:cubicBezTo>
                <a:lnTo>
                  <a:pt x="7561" y="5835"/>
                </a:lnTo>
                <a:lnTo>
                  <a:pt x="7561" y="7097"/>
                </a:lnTo>
                <a:lnTo>
                  <a:pt x="5204" y="7097"/>
                </a:lnTo>
                <a:cubicBezTo>
                  <a:pt x="5121" y="7097"/>
                  <a:pt x="5025" y="7168"/>
                  <a:pt x="5025" y="7275"/>
                </a:cubicBezTo>
                <a:lnTo>
                  <a:pt x="5025" y="10693"/>
                </a:lnTo>
                <a:cubicBezTo>
                  <a:pt x="5025" y="10788"/>
                  <a:pt x="5109" y="10859"/>
                  <a:pt x="5192" y="10871"/>
                </a:cubicBezTo>
                <a:lnTo>
                  <a:pt x="5430" y="10871"/>
                </a:lnTo>
                <a:cubicBezTo>
                  <a:pt x="6871" y="10871"/>
                  <a:pt x="8240" y="10312"/>
                  <a:pt x="9276" y="9288"/>
                </a:cubicBezTo>
                <a:cubicBezTo>
                  <a:pt x="10300" y="8252"/>
                  <a:pt x="10859" y="6883"/>
                  <a:pt x="10859" y="5442"/>
                </a:cubicBezTo>
                <a:cubicBezTo>
                  <a:pt x="10859" y="3989"/>
                  <a:pt x="10300" y="2620"/>
                  <a:pt x="9276" y="1584"/>
                </a:cubicBezTo>
                <a:cubicBezTo>
                  <a:pt x="8240" y="560"/>
                  <a:pt x="6871" y="1"/>
                  <a:pt x="543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grpSp>
        <p:nvGrpSpPr>
          <p:cNvPr id="124" name="Google Shape;124;p6"/>
          <p:cNvGrpSpPr/>
          <p:nvPr/>
        </p:nvGrpSpPr>
        <p:grpSpPr>
          <a:xfrm>
            <a:off x="1175000" y="6379931"/>
            <a:ext cx="372864" cy="279339"/>
            <a:chOff x="3303268" y="3817349"/>
            <a:chExt cx="346056" cy="345674"/>
          </a:xfrm>
        </p:grpSpPr>
        <p:sp>
          <p:nvSpPr>
            <p:cNvPr id="125" name="Google Shape;125;p6"/>
            <p:cNvSpPr/>
            <p:nvPr/>
          </p:nvSpPr>
          <p:spPr>
            <a:xfrm>
              <a:off x="330326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18" y="334"/>
                  </a:moveTo>
                  <a:cubicBezTo>
                    <a:pt x="8228" y="334"/>
                    <a:pt x="10514" y="2608"/>
                    <a:pt x="10514" y="5430"/>
                  </a:cubicBezTo>
                  <a:cubicBezTo>
                    <a:pt x="10514" y="8240"/>
                    <a:pt x="8228" y="10514"/>
                    <a:pt x="5418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18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3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3" y="1"/>
                    <a:pt x="54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6" name="Google Shape;126;p6"/>
            <p:cNvSpPr/>
            <p:nvPr/>
          </p:nvSpPr>
          <p:spPr>
            <a:xfrm>
              <a:off x="3368074" y="3882537"/>
              <a:ext cx="215298" cy="215298"/>
            </a:xfrm>
            <a:custGeom>
              <a:avLst/>
              <a:gdLst/>
              <a:ahLst/>
              <a:cxnLst/>
              <a:rect l="l" t="t" r="r" b="b"/>
              <a:pathLst>
                <a:path w="6764" h="6764" extrusionOk="0">
                  <a:moveTo>
                    <a:pt x="5335" y="346"/>
                  </a:moveTo>
                  <a:cubicBezTo>
                    <a:pt x="5930" y="346"/>
                    <a:pt x="6418" y="834"/>
                    <a:pt x="6418" y="1429"/>
                  </a:cubicBezTo>
                  <a:lnTo>
                    <a:pt x="6418" y="5335"/>
                  </a:lnTo>
                  <a:cubicBezTo>
                    <a:pt x="6418" y="5930"/>
                    <a:pt x="5930" y="6418"/>
                    <a:pt x="5335" y="6418"/>
                  </a:cubicBezTo>
                  <a:lnTo>
                    <a:pt x="1429" y="6418"/>
                  </a:lnTo>
                  <a:cubicBezTo>
                    <a:pt x="834" y="6418"/>
                    <a:pt x="346" y="5930"/>
                    <a:pt x="346" y="5335"/>
                  </a:cubicBezTo>
                  <a:lnTo>
                    <a:pt x="346" y="1429"/>
                  </a:lnTo>
                  <a:cubicBezTo>
                    <a:pt x="346" y="834"/>
                    <a:pt x="834" y="346"/>
                    <a:pt x="1429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29"/>
                  </a:cubicBezTo>
                  <a:lnTo>
                    <a:pt x="1" y="5335"/>
                  </a:lnTo>
                  <a:cubicBezTo>
                    <a:pt x="1" y="6120"/>
                    <a:pt x="644" y="6763"/>
                    <a:pt x="1429" y="6763"/>
                  </a:cubicBezTo>
                  <a:lnTo>
                    <a:pt x="5335" y="6763"/>
                  </a:lnTo>
                  <a:cubicBezTo>
                    <a:pt x="6121" y="6763"/>
                    <a:pt x="6763" y="6120"/>
                    <a:pt x="6763" y="5335"/>
                  </a:cubicBezTo>
                  <a:lnTo>
                    <a:pt x="6763" y="1429"/>
                  </a:lnTo>
                  <a:cubicBezTo>
                    <a:pt x="6763" y="644"/>
                    <a:pt x="6121" y="1"/>
                    <a:pt x="53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7" name="Google Shape;127;p6"/>
            <p:cNvSpPr/>
            <p:nvPr/>
          </p:nvSpPr>
          <p:spPr>
            <a:xfrm>
              <a:off x="3418143" y="3933656"/>
              <a:ext cx="114811" cy="112742"/>
            </a:xfrm>
            <a:custGeom>
              <a:avLst/>
              <a:gdLst/>
              <a:ahLst/>
              <a:cxnLst/>
              <a:rect l="l" t="t" r="r" b="b"/>
              <a:pathLst>
                <a:path w="3607" h="3542" extrusionOk="0">
                  <a:moveTo>
                    <a:pt x="1822" y="0"/>
                  </a:moveTo>
                  <a:cubicBezTo>
                    <a:pt x="812" y="0"/>
                    <a:pt x="1" y="851"/>
                    <a:pt x="59" y="1859"/>
                  </a:cubicBezTo>
                  <a:cubicBezTo>
                    <a:pt x="95" y="2776"/>
                    <a:pt x="833" y="3502"/>
                    <a:pt x="1726" y="3538"/>
                  </a:cubicBezTo>
                  <a:cubicBezTo>
                    <a:pt x="1764" y="3541"/>
                    <a:pt x="1802" y="3542"/>
                    <a:pt x="1840" y="3542"/>
                  </a:cubicBezTo>
                  <a:cubicBezTo>
                    <a:pt x="2178" y="3542"/>
                    <a:pt x="2494" y="3447"/>
                    <a:pt x="2762" y="3276"/>
                  </a:cubicBezTo>
                  <a:cubicBezTo>
                    <a:pt x="2857" y="3217"/>
                    <a:pt x="2869" y="3086"/>
                    <a:pt x="2797" y="3014"/>
                  </a:cubicBezTo>
                  <a:cubicBezTo>
                    <a:pt x="2761" y="2978"/>
                    <a:pt x="2711" y="2964"/>
                    <a:pt x="2664" y="2964"/>
                  </a:cubicBezTo>
                  <a:cubicBezTo>
                    <a:pt x="2634" y="2964"/>
                    <a:pt x="2606" y="2969"/>
                    <a:pt x="2583" y="2979"/>
                  </a:cubicBezTo>
                  <a:cubicBezTo>
                    <a:pt x="2380" y="3096"/>
                    <a:pt x="2149" y="3185"/>
                    <a:pt x="1897" y="3185"/>
                  </a:cubicBezTo>
                  <a:cubicBezTo>
                    <a:pt x="1868" y="3185"/>
                    <a:pt x="1839" y="3183"/>
                    <a:pt x="1809" y="3181"/>
                  </a:cubicBezTo>
                  <a:cubicBezTo>
                    <a:pt x="1023" y="3169"/>
                    <a:pt x="380" y="2514"/>
                    <a:pt x="392" y="1716"/>
                  </a:cubicBezTo>
                  <a:cubicBezTo>
                    <a:pt x="426" y="948"/>
                    <a:pt x="1028" y="330"/>
                    <a:pt x="1792" y="330"/>
                  </a:cubicBezTo>
                  <a:cubicBezTo>
                    <a:pt x="1833" y="330"/>
                    <a:pt x="1874" y="332"/>
                    <a:pt x="1916" y="335"/>
                  </a:cubicBezTo>
                  <a:cubicBezTo>
                    <a:pt x="2619" y="371"/>
                    <a:pt x="3190" y="943"/>
                    <a:pt x="3250" y="1633"/>
                  </a:cubicBezTo>
                  <a:cubicBezTo>
                    <a:pt x="3285" y="1919"/>
                    <a:pt x="3214" y="2193"/>
                    <a:pt x="3095" y="2431"/>
                  </a:cubicBezTo>
                  <a:cubicBezTo>
                    <a:pt x="3059" y="2490"/>
                    <a:pt x="3059" y="2574"/>
                    <a:pt x="3119" y="2633"/>
                  </a:cubicBezTo>
                  <a:cubicBezTo>
                    <a:pt x="3149" y="2663"/>
                    <a:pt x="3191" y="2678"/>
                    <a:pt x="3234" y="2678"/>
                  </a:cubicBezTo>
                  <a:cubicBezTo>
                    <a:pt x="3295" y="2678"/>
                    <a:pt x="3358" y="2648"/>
                    <a:pt x="3393" y="2586"/>
                  </a:cubicBezTo>
                  <a:cubicBezTo>
                    <a:pt x="3536" y="2324"/>
                    <a:pt x="3607" y="2014"/>
                    <a:pt x="3583" y="1669"/>
                  </a:cubicBezTo>
                  <a:cubicBezTo>
                    <a:pt x="3536" y="764"/>
                    <a:pt x="2797" y="50"/>
                    <a:pt x="1904" y="2"/>
                  </a:cubicBezTo>
                  <a:cubicBezTo>
                    <a:pt x="1877" y="1"/>
                    <a:pt x="1849" y="0"/>
                    <a:pt x="18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8" name="Google Shape;128;p6"/>
            <p:cNvSpPr/>
            <p:nvPr/>
          </p:nvSpPr>
          <p:spPr>
            <a:xfrm>
              <a:off x="3519298" y="3910197"/>
              <a:ext cx="29570" cy="29220"/>
            </a:xfrm>
            <a:custGeom>
              <a:avLst/>
              <a:gdLst/>
              <a:ahLst/>
              <a:cxnLst/>
              <a:rect l="l" t="t" r="r" b="b"/>
              <a:pathLst>
                <a:path w="929" h="918" extrusionOk="0">
                  <a:moveTo>
                    <a:pt x="465" y="1"/>
                  </a:moveTo>
                  <a:cubicBezTo>
                    <a:pt x="203" y="1"/>
                    <a:pt x="0" y="203"/>
                    <a:pt x="0" y="453"/>
                  </a:cubicBezTo>
                  <a:cubicBezTo>
                    <a:pt x="0" y="715"/>
                    <a:pt x="203" y="918"/>
                    <a:pt x="465" y="918"/>
                  </a:cubicBezTo>
                  <a:cubicBezTo>
                    <a:pt x="715" y="918"/>
                    <a:pt x="929" y="715"/>
                    <a:pt x="929" y="453"/>
                  </a:cubicBezTo>
                  <a:cubicBezTo>
                    <a:pt x="929" y="203"/>
                    <a:pt x="715" y="1"/>
                    <a:pt x="4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129" name="Google Shape;129;p6"/>
          <p:cNvGrpSpPr/>
          <p:nvPr/>
        </p:nvGrpSpPr>
        <p:grpSpPr>
          <a:xfrm>
            <a:off x="1658880" y="6379931"/>
            <a:ext cx="372864" cy="279339"/>
            <a:chOff x="3752358" y="3817349"/>
            <a:chExt cx="346056" cy="345674"/>
          </a:xfrm>
        </p:grpSpPr>
        <p:sp>
          <p:nvSpPr>
            <p:cNvPr id="130" name="Google Shape;130;p6"/>
            <p:cNvSpPr/>
            <p:nvPr/>
          </p:nvSpPr>
          <p:spPr>
            <a:xfrm>
              <a:off x="375235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" name="Google Shape;131;p6"/>
            <p:cNvSpPr/>
            <p:nvPr/>
          </p:nvSpPr>
          <p:spPr>
            <a:xfrm>
              <a:off x="3831933" y="3955682"/>
              <a:ext cx="47809" cy="120540"/>
            </a:xfrm>
            <a:custGeom>
              <a:avLst/>
              <a:gdLst/>
              <a:ahLst/>
              <a:cxnLst/>
              <a:rect l="l" t="t" r="r" b="b"/>
              <a:pathLst>
                <a:path w="1502" h="3787" extrusionOk="0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" name="Google Shape;132;p6"/>
            <p:cNvSpPr/>
            <p:nvPr/>
          </p:nvSpPr>
          <p:spPr>
            <a:xfrm>
              <a:off x="3824739" y="3890112"/>
              <a:ext cx="55002" cy="55002"/>
            </a:xfrm>
            <a:custGeom>
              <a:avLst/>
              <a:gdLst/>
              <a:ahLst/>
              <a:cxnLst/>
              <a:rect l="l" t="t" r="r" b="b"/>
              <a:pathLst>
                <a:path w="1728" h="1728" extrusionOk="0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3" name="Google Shape;133;p6"/>
            <p:cNvSpPr/>
            <p:nvPr/>
          </p:nvSpPr>
          <p:spPr>
            <a:xfrm>
              <a:off x="3904696" y="3955682"/>
              <a:ext cx="128148" cy="120540"/>
            </a:xfrm>
            <a:custGeom>
              <a:avLst/>
              <a:gdLst/>
              <a:ahLst/>
              <a:cxnLst/>
              <a:rect l="l" t="t" r="r" b="b"/>
              <a:pathLst>
                <a:path w="4026" h="3787" extrusionOk="0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134" name="Google Shape;134;p6"/>
          <p:cNvGrpSpPr/>
          <p:nvPr/>
        </p:nvGrpSpPr>
        <p:grpSpPr>
          <a:xfrm>
            <a:off x="723502" y="285486"/>
            <a:ext cx="375785" cy="183028"/>
            <a:chOff x="683075" y="1239500"/>
            <a:chExt cx="390900" cy="240700"/>
          </a:xfrm>
        </p:grpSpPr>
        <p:cxnSp>
          <p:nvCxnSpPr>
            <p:cNvPr id="135" name="Google Shape;135;p6"/>
            <p:cNvCxnSpPr/>
            <p:nvPr/>
          </p:nvCxnSpPr>
          <p:spPr>
            <a:xfrm>
              <a:off x="683075" y="1239500"/>
              <a:ext cx="3909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6" name="Google Shape;136;p6"/>
            <p:cNvCxnSpPr/>
            <p:nvPr/>
          </p:nvCxnSpPr>
          <p:spPr>
            <a:xfrm>
              <a:off x="683075" y="1319733"/>
              <a:ext cx="3909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7" name="Google Shape;137;p6"/>
            <p:cNvCxnSpPr/>
            <p:nvPr/>
          </p:nvCxnSpPr>
          <p:spPr>
            <a:xfrm>
              <a:off x="683075" y="1399967"/>
              <a:ext cx="3909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8" name="Google Shape;138;p6"/>
            <p:cNvCxnSpPr/>
            <p:nvPr/>
          </p:nvCxnSpPr>
          <p:spPr>
            <a:xfrm>
              <a:off x="683075" y="1480200"/>
              <a:ext cx="2460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39" name="Google Shape;139;p6"/>
          <p:cNvSpPr txBox="1">
            <a:spLocks noGrp="1"/>
          </p:cNvSpPr>
          <p:nvPr>
            <p:ph type="title"/>
          </p:nvPr>
        </p:nvSpPr>
        <p:spPr>
          <a:xfrm>
            <a:off x="1196000" y="1257575"/>
            <a:ext cx="9800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 userDrawn="1">
  <p:cSld name="MAIN_POINT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7" name="Google Shape;167;p8"/>
          <p:cNvCxnSpPr/>
          <p:nvPr/>
        </p:nvCxnSpPr>
        <p:spPr>
          <a:xfrm>
            <a:off x="-63000" y="695151"/>
            <a:ext cx="12318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 userDrawn="1">
  <p:cSld name="CUSTOM"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3"/>
          <p:cNvSpPr txBox="1">
            <a:spLocks noGrp="1"/>
          </p:cNvSpPr>
          <p:nvPr>
            <p:ph type="title" idx="2"/>
          </p:nvPr>
        </p:nvSpPr>
        <p:spPr>
          <a:xfrm>
            <a:off x="8476535" y="2114510"/>
            <a:ext cx="2438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5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51" name="Google Shape;251;p13"/>
          <p:cNvSpPr txBox="1">
            <a:spLocks noGrp="1"/>
          </p:cNvSpPr>
          <p:nvPr>
            <p:ph type="subTitle" idx="3"/>
          </p:nvPr>
        </p:nvSpPr>
        <p:spPr>
          <a:xfrm>
            <a:off x="8476535" y="2673713"/>
            <a:ext cx="2926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54" name="Google Shape;254;p13"/>
          <p:cNvSpPr txBox="1">
            <a:spLocks noGrp="1"/>
          </p:cNvSpPr>
          <p:nvPr>
            <p:ph type="title" idx="6"/>
          </p:nvPr>
        </p:nvSpPr>
        <p:spPr>
          <a:xfrm>
            <a:off x="8476535" y="4361110"/>
            <a:ext cx="2438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5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55" name="Google Shape;255;p13"/>
          <p:cNvSpPr txBox="1">
            <a:spLocks noGrp="1"/>
          </p:cNvSpPr>
          <p:nvPr>
            <p:ph type="subTitle" idx="7"/>
          </p:nvPr>
        </p:nvSpPr>
        <p:spPr>
          <a:xfrm>
            <a:off x="8476535" y="4920313"/>
            <a:ext cx="2926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6" name="Google Shape;256;p13"/>
          <p:cNvSpPr txBox="1">
            <a:spLocks noGrp="1"/>
          </p:cNvSpPr>
          <p:nvPr>
            <p:ph type="title" idx="8" hasCustomPrompt="1"/>
          </p:nvPr>
        </p:nvSpPr>
        <p:spPr>
          <a:xfrm>
            <a:off x="690733" y="2753550"/>
            <a:ext cx="3634400" cy="1350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 dirty="0" err="1"/>
              <a:t>sdsd</a:t>
            </a:r>
            <a:endParaRPr dirty="0"/>
          </a:p>
        </p:txBody>
      </p:sp>
      <p:sp>
        <p:nvSpPr>
          <p:cNvPr id="257" name="Google Shape;257;p13"/>
          <p:cNvSpPr txBox="1">
            <a:spLocks noGrp="1"/>
          </p:cNvSpPr>
          <p:nvPr>
            <p:ph type="subTitle" idx="9"/>
          </p:nvPr>
        </p:nvSpPr>
        <p:spPr>
          <a:xfrm>
            <a:off x="8521208" y="6316950"/>
            <a:ext cx="30488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cxnSp>
        <p:nvCxnSpPr>
          <p:cNvPr id="258" name="Google Shape;258;p13"/>
          <p:cNvCxnSpPr/>
          <p:nvPr/>
        </p:nvCxnSpPr>
        <p:spPr>
          <a:xfrm>
            <a:off x="-63000" y="695151"/>
            <a:ext cx="12318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A7B17"/>
          </p15:clr>
        </p15:guide>
        <p15:guide id="2" pos="4071" userDrawn="1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0"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51" name="Google Shape;651;p27"/>
          <p:cNvCxnSpPr/>
          <p:nvPr/>
        </p:nvCxnSpPr>
        <p:spPr>
          <a:xfrm>
            <a:off x="-63000" y="695151"/>
            <a:ext cx="12318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2" name="Google Shape;652;p27"/>
          <p:cNvCxnSpPr/>
          <p:nvPr/>
        </p:nvCxnSpPr>
        <p:spPr>
          <a:xfrm>
            <a:off x="-63000" y="6172205"/>
            <a:ext cx="12318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3" name="Google Shape;653;p27"/>
          <p:cNvSpPr txBox="1">
            <a:spLocks noGrp="1"/>
          </p:cNvSpPr>
          <p:nvPr>
            <p:ph type="subTitle" idx="1"/>
          </p:nvPr>
        </p:nvSpPr>
        <p:spPr>
          <a:xfrm>
            <a:off x="8521208" y="6316950"/>
            <a:ext cx="30488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654" name="Google Shape;654;p27"/>
          <p:cNvSpPr txBox="1">
            <a:spLocks noGrp="1"/>
          </p:cNvSpPr>
          <p:nvPr>
            <p:ph type="subTitle" idx="2"/>
          </p:nvPr>
        </p:nvSpPr>
        <p:spPr>
          <a:xfrm>
            <a:off x="1235164" y="174350"/>
            <a:ext cx="13412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655" name="Google Shape;655;p27"/>
          <p:cNvSpPr txBox="1">
            <a:spLocks noGrp="1"/>
          </p:cNvSpPr>
          <p:nvPr>
            <p:ph type="subTitle" idx="3"/>
          </p:nvPr>
        </p:nvSpPr>
        <p:spPr>
          <a:xfrm>
            <a:off x="2499464" y="174350"/>
            <a:ext cx="13412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656" name="Google Shape;656;p27"/>
          <p:cNvSpPr txBox="1">
            <a:spLocks noGrp="1"/>
          </p:cNvSpPr>
          <p:nvPr>
            <p:ph type="subTitle" idx="4"/>
          </p:nvPr>
        </p:nvSpPr>
        <p:spPr>
          <a:xfrm>
            <a:off x="3763764" y="174350"/>
            <a:ext cx="13412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657" name="Google Shape;657;p27"/>
          <p:cNvSpPr txBox="1">
            <a:spLocks noGrp="1"/>
          </p:cNvSpPr>
          <p:nvPr>
            <p:ph type="subTitle" idx="5"/>
          </p:nvPr>
        </p:nvSpPr>
        <p:spPr>
          <a:xfrm>
            <a:off x="5028064" y="174350"/>
            <a:ext cx="13412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658" name="Google Shape;658;p27"/>
          <p:cNvSpPr/>
          <p:nvPr/>
        </p:nvSpPr>
        <p:spPr>
          <a:xfrm>
            <a:off x="690734" y="6379773"/>
            <a:ext cx="372425" cy="279655"/>
          </a:xfrm>
          <a:custGeom>
            <a:avLst/>
            <a:gdLst/>
            <a:ahLst/>
            <a:cxnLst/>
            <a:rect l="l" t="t" r="r" b="b"/>
            <a:pathLst>
              <a:path w="10860" h="10872" extrusionOk="0">
                <a:moveTo>
                  <a:pt x="5430" y="1"/>
                </a:moveTo>
                <a:cubicBezTo>
                  <a:pt x="3990" y="1"/>
                  <a:pt x="2608" y="560"/>
                  <a:pt x="1596" y="1584"/>
                </a:cubicBezTo>
                <a:cubicBezTo>
                  <a:pt x="561" y="2620"/>
                  <a:pt x="1" y="3989"/>
                  <a:pt x="1" y="5430"/>
                </a:cubicBezTo>
                <a:cubicBezTo>
                  <a:pt x="1" y="6561"/>
                  <a:pt x="346" y="7645"/>
                  <a:pt x="1001" y="8573"/>
                </a:cubicBezTo>
                <a:cubicBezTo>
                  <a:pt x="1632" y="9466"/>
                  <a:pt x="2513" y="10145"/>
                  <a:pt x="3537" y="10538"/>
                </a:cubicBezTo>
                <a:cubicBezTo>
                  <a:pt x="3559" y="10544"/>
                  <a:pt x="3579" y="10547"/>
                  <a:pt x="3599" y="10547"/>
                </a:cubicBezTo>
                <a:cubicBezTo>
                  <a:pt x="3656" y="10547"/>
                  <a:pt x="3704" y="10522"/>
                  <a:pt x="3740" y="10478"/>
                </a:cubicBezTo>
                <a:cubicBezTo>
                  <a:pt x="3763" y="10443"/>
                  <a:pt x="3763" y="10395"/>
                  <a:pt x="3763" y="10371"/>
                </a:cubicBezTo>
                <a:lnTo>
                  <a:pt x="3763" y="7275"/>
                </a:lnTo>
                <a:cubicBezTo>
                  <a:pt x="3763" y="7180"/>
                  <a:pt x="3692" y="7097"/>
                  <a:pt x="3585" y="7097"/>
                </a:cubicBezTo>
                <a:lnTo>
                  <a:pt x="2156" y="7097"/>
                </a:lnTo>
                <a:lnTo>
                  <a:pt x="2156" y="5835"/>
                </a:lnTo>
                <a:lnTo>
                  <a:pt x="3585" y="5835"/>
                </a:lnTo>
                <a:cubicBezTo>
                  <a:pt x="3680" y="5835"/>
                  <a:pt x="3763" y="5751"/>
                  <a:pt x="3763" y="5656"/>
                </a:cubicBezTo>
                <a:lnTo>
                  <a:pt x="3763" y="5430"/>
                </a:lnTo>
                <a:cubicBezTo>
                  <a:pt x="3763" y="3942"/>
                  <a:pt x="5180" y="2632"/>
                  <a:pt x="6799" y="2632"/>
                </a:cubicBezTo>
                <a:lnTo>
                  <a:pt x="7550" y="2632"/>
                </a:lnTo>
                <a:lnTo>
                  <a:pt x="7550" y="3894"/>
                </a:lnTo>
                <a:lnTo>
                  <a:pt x="6799" y="3894"/>
                </a:lnTo>
                <a:cubicBezTo>
                  <a:pt x="6311" y="3894"/>
                  <a:pt x="5883" y="4025"/>
                  <a:pt x="5561" y="4287"/>
                </a:cubicBezTo>
                <a:cubicBezTo>
                  <a:pt x="5228" y="4561"/>
                  <a:pt x="5025" y="4966"/>
                  <a:pt x="5025" y="5430"/>
                </a:cubicBezTo>
                <a:lnTo>
                  <a:pt x="5025" y="5656"/>
                </a:lnTo>
                <a:cubicBezTo>
                  <a:pt x="5025" y="5740"/>
                  <a:pt x="5109" y="5835"/>
                  <a:pt x="5204" y="5835"/>
                </a:cubicBezTo>
                <a:lnTo>
                  <a:pt x="5883" y="5835"/>
                </a:lnTo>
                <a:cubicBezTo>
                  <a:pt x="5966" y="5835"/>
                  <a:pt x="6061" y="5751"/>
                  <a:pt x="6061" y="5656"/>
                </a:cubicBezTo>
                <a:cubicBezTo>
                  <a:pt x="6061" y="5561"/>
                  <a:pt x="5978" y="5478"/>
                  <a:pt x="5883" y="5478"/>
                </a:cubicBezTo>
                <a:lnTo>
                  <a:pt x="5371" y="5478"/>
                </a:lnTo>
                <a:lnTo>
                  <a:pt x="5371" y="5418"/>
                </a:lnTo>
                <a:cubicBezTo>
                  <a:pt x="5371" y="4525"/>
                  <a:pt x="6145" y="4204"/>
                  <a:pt x="6799" y="4204"/>
                </a:cubicBezTo>
                <a:lnTo>
                  <a:pt x="7704" y="4204"/>
                </a:lnTo>
                <a:cubicBezTo>
                  <a:pt x="7800" y="4204"/>
                  <a:pt x="7883" y="4132"/>
                  <a:pt x="7883" y="4025"/>
                </a:cubicBezTo>
                <a:lnTo>
                  <a:pt x="7883" y="2418"/>
                </a:lnTo>
                <a:cubicBezTo>
                  <a:pt x="7883" y="2334"/>
                  <a:pt x="7811" y="2239"/>
                  <a:pt x="7704" y="2239"/>
                </a:cubicBezTo>
                <a:lnTo>
                  <a:pt x="6799" y="2239"/>
                </a:lnTo>
                <a:cubicBezTo>
                  <a:pt x="5966" y="2239"/>
                  <a:pt x="5121" y="2572"/>
                  <a:pt x="4466" y="3156"/>
                </a:cubicBezTo>
                <a:cubicBezTo>
                  <a:pt x="3799" y="3763"/>
                  <a:pt x="3418" y="4549"/>
                  <a:pt x="3418" y="5382"/>
                </a:cubicBezTo>
                <a:lnTo>
                  <a:pt x="3418" y="5442"/>
                </a:lnTo>
                <a:lnTo>
                  <a:pt x="1989" y="5442"/>
                </a:lnTo>
                <a:cubicBezTo>
                  <a:pt x="1906" y="5442"/>
                  <a:pt x="1811" y="5513"/>
                  <a:pt x="1811" y="5620"/>
                </a:cubicBezTo>
                <a:lnTo>
                  <a:pt x="1811" y="7228"/>
                </a:lnTo>
                <a:cubicBezTo>
                  <a:pt x="1811" y="7323"/>
                  <a:pt x="1894" y="7406"/>
                  <a:pt x="1989" y="7406"/>
                </a:cubicBezTo>
                <a:lnTo>
                  <a:pt x="3418" y="7406"/>
                </a:lnTo>
                <a:lnTo>
                  <a:pt x="3418" y="10085"/>
                </a:lnTo>
                <a:cubicBezTo>
                  <a:pt x="1561" y="9300"/>
                  <a:pt x="346" y="7442"/>
                  <a:pt x="346" y="5418"/>
                </a:cubicBezTo>
                <a:cubicBezTo>
                  <a:pt x="346" y="2596"/>
                  <a:pt x="2620" y="322"/>
                  <a:pt x="5430" y="322"/>
                </a:cubicBezTo>
                <a:cubicBezTo>
                  <a:pt x="8228" y="322"/>
                  <a:pt x="10526" y="2620"/>
                  <a:pt x="10526" y="5418"/>
                </a:cubicBezTo>
                <a:cubicBezTo>
                  <a:pt x="10526" y="8228"/>
                  <a:pt x="8240" y="10502"/>
                  <a:pt x="5430" y="10502"/>
                </a:cubicBezTo>
                <a:lnTo>
                  <a:pt x="5371" y="10502"/>
                </a:lnTo>
                <a:lnTo>
                  <a:pt x="5371" y="7418"/>
                </a:lnTo>
                <a:lnTo>
                  <a:pt x="7728" y="7418"/>
                </a:lnTo>
                <a:cubicBezTo>
                  <a:pt x="7811" y="7418"/>
                  <a:pt x="7907" y="7347"/>
                  <a:pt x="7907" y="7240"/>
                </a:cubicBezTo>
                <a:lnTo>
                  <a:pt x="7907" y="5656"/>
                </a:lnTo>
                <a:cubicBezTo>
                  <a:pt x="7907" y="5561"/>
                  <a:pt x="7823" y="5478"/>
                  <a:pt x="7728" y="5478"/>
                </a:cubicBezTo>
                <a:lnTo>
                  <a:pt x="6728" y="5478"/>
                </a:lnTo>
                <a:cubicBezTo>
                  <a:pt x="6633" y="5478"/>
                  <a:pt x="6549" y="5549"/>
                  <a:pt x="6549" y="5656"/>
                </a:cubicBezTo>
                <a:cubicBezTo>
                  <a:pt x="6549" y="5740"/>
                  <a:pt x="6621" y="5835"/>
                  <a:pt x="6728" y="5835"/>
                </a:cubicBezTo>
                <a:lnTo>
                  <a:pt x="7561" y="5835"/>
                </a:lnTo>
                <a:lnTo>
                  <a:pt x="7561" y="7097"/>
                </a:lnTo>
                <a:lnTo>
                  <a:pt x="5204" y="7097"/>
                </a:lnTo>
                <a:cubicBezTo>
                  <a:pt x="5121" y="7097"/>
                  <a:pt x="5025" y="7168"/>
                  <a:pt x="5025" y="7275"/>
                </a:cubicBezTo>
                <a:lnTo>
                  <a:pt x="5025" y="10693"/>
                </a:lnTo>
                <a:cubicBezTo>
                  <a:pt x="5025" y="10788"/>
                  <a:pt x="5109" y="10859"/>
                  <a:pt x="5192" y="10871"/>
                </a:cubicBezTo>
                <a:lnTo>
                  <a:pt x="5430" y="10871"/>
                </a:lnTo>
                <a:cubicBezTo>
                  <a:pt x="6871" y="10871"/>
                  <a:pt x="8240" y="10312"/>
                  <a:pt x="9276" y="9288"/>
                </a:cubicBezTo>
                <a:cubicBezTo>
                  <a:pt x="10300" y="8252"/>
                  <a:pt x="10859" y="6883"/>
                  <a:pt x="10859" y="5442"/>
                </a:cubicBezTo>
                <a:cubicBezTo>
                  <a:pt x="10859" y="3989"/>
                  <a:pt x="10300" y="2620"/>
                  <a:pt x="9276" y="1584"/>
                </a:cubicBezTo>
                <a:cubicBezTo>
                  <a:pt x="8240" y="560"/>
                  <a:pt x="6871" y="1"/>
                  <a:pt x="543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grpSp>
        <p:nvGrpSpPr>
          <p:cNvPr id="659" name="Google Shape;659;p27"/>
          <p:cNvGrpSpPr/>
          <p:nvPr/>
        </p:nvGrpSpPr>
        <p:grpSpPr>
          <a:xfrm>
            <a:off x="1175000" y="6379931"/>
            <a:ext cx="372864" cy="279339"/>
            <a:chOff x="3303268" y="3817349"/>
            <a:chExt cx="346056" cy="345674"/>
          </a:xfrm>
        </p:grpSpPr>
        <p:sp>
          <p:nvSpPr>
            <p:cNvPr id="660" name="Google Shape;660;p27"/>
            <p:cNvSpPr/>
            <p:nvPr/>
          </p:nvSpPr>
          <p:spPr>
            <a:xfrm>
              <a:off x="330326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18" y="334"/>
                  </a:moveTo>
                  <a:cubicBezTo>
                    <a:pt x="8228" y="334"/>
                    <a:pt x="10514" y="2608"/>
                    <a:pt x="10514" y="5430"/>
                  </a:cubicBezTo>
                  <a:cubicBezTo>
                    <a:pt x="10514" y="8240"/>
                    <a:pt x="8228" y="10514"/>
                    <a:pt x="5418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18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3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3" y="1"/>
                    <a:pt x="54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61" name="Google Shape;661;p27"/>
            <p:cNvSpPr/>
            <p:nvPr/>
          </p:nvSpPr>
          <p:spPr>
            <a:xfrm>
              <a:off x="3368074" y="3882537"/>
              <a:ext cx="215298" cy="215298"/>
            </a:xfrm>
            <a:custGeom>
              <a:avLst/>
              <a:gdLst/>
              <a:ahLst/>
              <a:cxnLst/>
              <a:rect l="l" t="t" r="r" b="b"/>
              <a:pathLst>
                <a:path w="6764" h="6764" extrusionOk="0">
                  <a:moveTo>
                    <a:pt x="5335" y="346"/>
                  </a:moveTo>
                  <a:cubicBezTo>
                    <a:pt x="5930" y="346"/>
                    <a:pt x="6418" y="834"/>
                    <a:pt x="6418" y="1429"/>
                  </a:cubicBezTo>
                  <a:lnTo>
                    <a:pt x="6418" y="5335"/>
                  </a:lnTo>
                  <a:cubicBezTo>
                    <a:pt x="6418" y="5930"/>
                    <a:pt x="5930" y="6418"/>
                    <a:pt x="5335" y="6418"/>
                  </a:cubicBezTo>
                  <a:lnTo>
                    <a:pt x="1429" y="6418"/>
                  </a:lnTo>
                  <a:cubicBezTo>
                    <a:pt x="834" y="6418"/>
                    <a:pt x="346" y="5930"/>
                    <a:pt x="346" y="5335"/>
                  </a:cubicBezTo>
                  <a:lnTo>
                    <a:pt x="346" y="1429"/>
                  </a:lnTo>
                  <a:cubicBezTo>
                    <a:pt x="346" y="834"/>
                    <a:pt x="834" y="346"/>
                    <a:pt x="1429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29"/>
                  </a:cubicBezTo>
                  <a:lnTo>
                    <a:pt x="1" y="5335"/>
                  </a:lnTo>
                  <a:cubicBezTo>
                    <a:pt x="1" y="6120"/>
                    <a:pt x="644" y="6763"/>
                    <a:pt x="1429" y="6763"/>
                  </a:cubicBezTo>
                  <a:lnTo>
                    <a:pt x="5335" y="6763"/>
                  </a:lnTo>
                  <a:cubicBezTo>
                    <a:pt x="6121" y="6763"/>
                    <a:pt x="6763" y="6120"/>
                    <a:pt x="6763" y="5335"/>
                  </a:cubicBezTo>
                  <a:lnTo>
                    <a:pt x="6763" y="1429"/>
                  </a:lnTo>
                  <a:cubicBezTo>
                    <a:pt x="6763" y="644"/>
                    <a:pt x="6121" y="1"/>
                    <a:pt x="53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62" name="Google Shape;662;p27"/>
            <p:cNvSpPr/>
            <p:nvPr/>
          </p:nvSpPr>
          <p:spPr>
            <a:xfrm>
              <a:off x="3418143" y="3933656"/>
              <a:ext cx="114811" cy="112742"/>
            </a:xfrm>
            <a:custGeom>
              <a:avLst/>
              <a:gdLst/>
              <a:ahLst/>
              <a:cxnLst/>
              <a:rect l="l" t="t" r="r" b="b"/>
              <a:pathLst>
                <a:path w="3607" h="3542" extrusionOk="0">
                  <a:moveTo>
                    <a:pt x="1822" y="0"/>
                  </a:moveTo>
                  <a:cubicBezTo>
                    <a:pt x="812" y="0"/>
                    <a:pt x="1" y="851"/>
                    <a:pt x="59" y="1859"/>
                  </a:cubicBezTo>
                  <a:cubicBezTo>
                    <a:pt x="95" y="2776"/>
                    <a:pt x="833" y="3502"/>
                    <a:pt x="1726" y="3538"/>
                  </a:cubicBezTo>
                  <a:cubicBezTo>
                    <a:pt x="1764" y="3541"/>
                    <a:pt x="1802" y="3542"/>
                    <a:pt x="1840" y="3542"/>
                  </a:cubicBezTo>
                  <a:cubicBezTo>
                    <a:pt x="2178" y="3542"/>
                    <a:pt x="2494" y="3447"/>
                    <a:pt x="2762" y="3276"/>
                  </a:cubicBezTo>
                  <a:cubicBezTo>
                    <a:pt x="2857" y="3217"/>
                    <a:pt x="2869" y="3086"/>
                    <a:pt x="2797" y="3014"/>
                  </a:cubicBezTo>
                  <a:cubicBezTo>
                    <a:pt x="2761" y="2978"/>
                    <a:pt x="2711" y="2964"/>
                    <a:pt x="2664" y="2964"/>
                  </a:cubicBezTo>
                  <a:cubicBezTo>
                    <a:pt x="2634" y="2964"/>
                    <a:pt x="2606" y="2969"/>
                    <a:pt x="2583" y="2979"/>
                  </a:cubicBezTo>
                  <a:cubicBezTo>
                    <a:pt x="2380" y="3096"/>
                    <a:pt x="2149" y="3185"/>
                    <a:pt x="1897" y="3185"/>
                  </a:cubicBezTo>
                  <a:cubicBezTo>
                    <a:pt x="1868" y="3185"/>
                    <a:pt x="1839" y="3183"/>
                    <a:pt x="1809" y="3181"/>
                  </a:cubicBezTo>
                  <a:cubicBezTo>
                    <a:pt x="1023" y="3169"/>
                    <a:pt x="380" y="2514"/>
                    <a:pt x="392" y="1716"/>
                  </a:cubicBezTo>
                  <a:cubicBezTo>
                    <a:pt x="426" y="948"/>
                    <a:pt x="1028" y="330"/>
                    <a:pt x="1792" y="330"/>
                  </a:cubicBezTo>
                  <a:cubicBezTo>
                    <a:pt x="1833" y="330"/>
                    <a:pt x="1874" y="332"/>
                    <a:pt x="1916" y="335"/>
                  </a:cubicBezTo>
                  <a:cubicBezTo>
                    <a:pt x="2619" y="371"/>
                    <a:pt x="3190" y="943"/>
                    <a:pt x="3250" y="1633"/>
                  </a:cubicBezTo>
                  <a:cubicBezTo>
                    <a:pt x="3285" y="1919"/>
                    <a:pt x="3214" y="2193"/>
                    <a:pt x="3095" y="2431"/>
                  </a:cubicBezTo>
                  <a:cubicBezTo>
                    <a:pt x="3059" y="2490"/>
                    <a:pt x="3059" y="2574"/>
                    <a:pt x="3119" y="2633"/>
                  </a:cubicBezTo>
                  <a:cubicBezTo>
                    <a:pt x="3149" y="2663"/>
                    <a:pt x="3191" y="2678"/>
                    <a:pt x="3234" y="2678"/>
                  </a:cubicBezTo>
                  <a:cubicBezTo>
                    <a:pt x="3295" y="2678"/>
                    <a:pt x="3358" y="2648"/>
                    <a:pt x="3393" y="2586"/>
                  </a:cubicBezTo>
                  <a:cubicBezTo>
                    <a:pt x="3536" y="2324"/>
                    <a:pt x="3607" y="2014"/>
                    <a:pt x="3583" y="1669"/>
                  </a:cubicBezTo>
                  <a:cubicBezTo>
                    <a:pt x="3536" y="764"/>
                    <a:pt x="2797" y="50"/>
                    <a:pt x="1904" y="2"/>
                  </a:cubicBezTo>
                  <a:cubicBezTo>
                    <a:pt x="1877" y="1"/>
                    <a:pt x="1849" y="0"/>
                    <a:pt x="18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63" name="Google Shape;663;p27"/>
            <p:cNvSpPr/>
            <p:nvPr/>
          </p:nvSpPr>
          <p:spPr>
            <a:xfrm>
              <a:off x="3519298" y="3910197"/>
              <a:ext cx="29570" cy="29220"/>
            </a:xfrm>
            <a:custGeom>
              <a:avLst/>
              <a:gdLst/>
              <a:ahLst/>
              <a:cxnLst/>
              <a:rect l="l" t="t" r="r" b="b"/>
              <a:pathLst>
                <a:path w="929" h="918" extrusionOk="0">
                  <a:moveTo>
                    <a:pt x="465" y="1"/>
                  </a:moveTo>
                  <a:cubicBezTo>
                    <a:pt x="203" y="1"/>
                    <a:pt x="0" y="203"/>
                    <a:pt x="0" y="453"/>
                  </a:cubicBezTo>
                  <a:cubicBezTo>
                    <a:pt x="0" y="715"/>
                    <a:pt x="203" y="918"/>
                    <a:pt x="465" y="918"/>
                  </a:cubicBezTo>
                  <a:cubicBezTo>
                    <a:pt x="715" y="918"/>
                    <a:pt x="929" y="715"/>
                    <a:pt x="929" y="453"/>
                  </a:cubicBezTo>
                  <a:cubicBezTo>
                    <a:pt x="929" y="203"/>
                    <a:pt x="715" y="1"/>
                    <a:pt x="4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664" name="Google Shape;664;p27"/>
          <p:cNvGrpSpPr/>
          <p:nvPr/>
        </p:nvGrpSpPr>
        <p:grpSpPr>
          <a:xfrm>
            <a:off x="1658880" y="6379931"/>
            <a:ext cx="372864" cy="279339"/>
            <a:chOff x="3752358" y="3817349"/>
            <a:chExt cx="346056" cy="345674"/>
          </a:xfrm>
        </p:grpSpPr>
        <p:sp>
          <p:nvSpPr>
            <p:cNvPr id="665" name="Google Shape;665;p27"/>
            <p:cNvSpPr/>
            <p:nvPr/>
          </p:nvSpPr>
          <p:spPr>
            <a:xfrm>
              <a:off x="375235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66" name="Google Shape;666;p27"/>
            <p:cNvSpPr/>
            <p:nvPr/>
          </p:nvSpPr>
          <p:spPr>
            <a:xfrm>
              <a:off x="3831933" y="3955682"/>
              <a:ext cx="47809" cy="120540"/>
            </a:xfrm>
            <a:custGeom>
              <a:avLst/>
              <a:gdLst/>
              <a:ahLst/>
              <a:cxnLst/>
              <a:rect l="l" t="t" r="r" b="b"/>
              <a:pathLst>
                <a:path w="1502" h="3787" extrusionOk="0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67" name="Google Shape;667;p27"/>
            <p:cNvSpPr/>
            <p:nvPr/>
          </p:nvSpPr>
          <p:spPr>
            <a:xfrm>
              <a:off x="3824739" y="3890112"/>
              <a:ext cx="55002" cy="55002"/>
            </a:xfrm>
            <a:custGeom>
              <a:avLst/>
              <a:gdLst/>
              <a:ahLst/>
              <a:cxnLst/>
              <a:rect l="l" t="t" r="r" b="b"/>
              <a:pathLst>
                <a:path w="1728" h="1728" extrusionOk="0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68" name="Google Shape;668;p27"/>
            <p:cNvSpPr/>
            <p:nvPr/>
          </p:nvSpPr>
          <p:spPr>
            <a:xfrm>
              <a:off x="3904696" y="3955682"/>
              <a:ext cx="128148" cy="120540"/>
            </a:xfrm>
            <a:custGeom>
              <a:avLst/>
              <a:gdLst/>
              <a:ahLst/>
              <a:cxnLst/>
              <a:rect l="l" t="t" r="r" b="b"/>
              <a:pathLst>
                <a:path w="4026" h="3787" extrusionOk="0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669" name="Google Shape;669;p27"/>
          <p:cNvGrpSpPr/>
          <p:nvPr/>
        </p:nvGrpSpPr>
        <p:grpSpPr>
          <a:xfrm>
            <a:off x="723502" y="285486"/>
            <a:ext cx="375785" cy="183028"/>
            <a:chOff x="683075" y="1239500"/>
            <a:chExt cx="390900" cy="240700"/>
          </a:xfrm>
        </p:grpSpPr>
        <p:cxnSp>
          <p:nvCxnSpPr>
            <p:cNvPr id="670" name="Google Shape;670;p27"/>
            <p:cNvCxnSpPr/>
            <p:nvPr/>
          </p:nvCxnSpPr>
          <p:spPr>
            <a:xfrm>
              <a:off x="683075" y="1239500"/>
              <a:ext cx="3909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71" name="Google Shape;671;p27"/>
            <p:cNvCxnSpPr/>
            <p:nvPr/>
          </p:nvCxnSpPr>
          <p:spPr>
            <a:xfrm>
              <a:off x="683075" y="1319733"/>
              <a:ext cx="3909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72" name="Google Shape;672;p27"/>
            <p:cNvCxnSpPr/>
            <p:nvPr/>
          </p:nvCxnSpPr>
          <p:spPr>
            <a:xfrm>
              <a:off x="683075" y="1399967"/>
              <a:ext cx="3909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73" name="Google Shape;673;p27"/>
            <p:cNvCxnSpPr/>
            <p:nvPr/>
          </p:nvCxnSpPr>
          <p:spPr>
            <a:xfrm>
              <a:off x="683075" y="1480200"/>
              <a:ext cx="2460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0_1"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5" name="Google Shape;675;p28"/>
          <p:cNvGrpSpPr/>
          <p:nvPr/>
        </p:nvGrpSpPr>
        <p:grpSpPr>
          <a:xfrm>
            <a:off x="10378847" y="1271083"/>
            <a:ext cx="672856" cy="544194"/>
            <a:chOff x="1271525" y="4920325"/>
            <a:chExt cx="655039" cy="706378"/>
          </a:xfrm>
        </p:grpSpPr>
        <p:sp>
          <p:nvSpPr>
            <p:cNvPr id="676" name="Google Shape;676;p28"/>
            <p:cNvSpPr/>
            <p:nvPr/>
          </p:nvSpPr>
          <p:spPr>
            <a:xfrm>
              <a:off x="1513164" y="4920325"/>
              <a:ext cx="413400" cy="413400"/>
            </a:xfrm>
            <a:prstGeom prst="roundRect">
              <a:avLst>
                <a:gd name="adj" fmla="val 16667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77" name="Google Shape;677;p28"/>
            <p:cNvSpPr/>
            <p:nvPr/>
          </p:nvSpPr>
          <p:spPr>
            <a:xfrm>
              <a:off x="1271525" y="5375603"/>
              <a:ext cx="251100" cy="251100"/>
            </a:xfrm>
            <a:prstGeom prst="roundRect">
              <a:avLst>
                <a:gd name="adj" fmla="val 16667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678" name="Google Shape;678;p28"/>
          <p:cNvGrpSpPr/>
          <p:nvPr/>
        </p:nvGrpSpPr>
        <p:grpSpPr>
          <a:xfrm>
            <a:off x="849213" y="3650328"/>
            <a:ext cx="660367" cy="794590"/>
            <a:chOff x="937334" y="4305428"/>
            <a:chExt cx="495275" cy="794590"/>
          </a:xfrm>
        </p:grpSpPr>
        <p:grpSp>
          <p:nvGrpSpPr>
            <p:cNvPr id="679" name="Google Shape;679;p28"/>
            <p:cNvGrpSpPr/>
            <p:nvPr/>
          </p:nvGrpSpPr>
          <p:grpSpPr>
            <a:xfrm>
              <a:off x="937334" y="4597068"/>
              <a:ext cx="222000" cy="502950"/>
              <a:chOff x="690709" y="1212543"/>
              <a:chExt cx="222000" cy="502950"/>
            </a:xfrm>
          </p:grpSpPr>
          <p:sp>
            <p:nvSpPr>
              <p:cNvPr id="680" name="Google Shape;680;p28"/>
              <p:cNvSpPr/>
              <p:nvPr/>
            </p:nvSpPr>
            <p:spPr>
              <a:xfrm>
                <a:off x="690709" y="1493493"/>
                <a:ext cx="222000" cy="222000"/>
              </a:xfrm>
              <a:prstGeom prst="roundRect">
                <a:avLst>
                  <a:gd name="adj" fmla="val 16667"/>
                </a:avLst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681" name="Google Shape;681;p28"/>
              <p:cNvSpPr/>
              <p:nvPr/>
            </p:nvSpPr>
            <p:spPr>
              <a:xfrm>
                <a:off x="690709" y="1212543"/>
                <a:ext cx="222000" cy="222000"/>
              </a:xfrm>
              <a:prstGeom prst="roundRect">
                <a:avLst>
                  <a:gd name="adj" fmla="val 16667"/>
                </a:avLst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  <p:grpSp>
          <p:nvGrpSpPr>
            <p:cNvPr id="682" name="Google Shape;682;p28"/>
            <p:cNvGrpSpPr/>
            <p:nvPr/>
          </p:nvGrpSpPr>
          <p:grpSpPr>
            <a:xfrm>
              <a:off x="1210609" y="4305428"/>
              <a:ext cx="222000" cy="502950"/>
              <a:chOff x="690709" y="1212543"/>
              <a:chExt cx="222000" cy="502950"/>
            </a:xfrm>
          </p:grpSpPr>
          <p:sp>
            <p:nvSpPr>
              <p:cNvPr id="683" name="Google Shape;683;p28"/>
              <p:cNvSpPr/>
              <p:nvPr/>
            </p:nvSpPr>
            <p:spPr>
              <a:xfrm>
                <a:off x="690709" y="1493493"/>
                <a:ext cx="222000" cy="222000"/>
              </a:xfrm>
              <a:prstGeom prst="roundRect">
                <a:avLst>
                  <a:gd name="adj" fmla="val 16667"/>
                </a:avLst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684" name="Google Shape;684;p28"/>
              <p:cNvSpPr/>
              <p:nvPr/>
            </p:nvSpPr>
            <p:spPr>
              <a:xfrm>
                <a:off x="690709" y="1212543"/>
                <a:ext cx="222000" cy="222000"/>
              </a:xfrm>
              <a:prstGeom prst="roundRect">
                <a:avLst>
                  <a:gd name="adj" fmla="val 16667"/>
                </a:avLst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</p:grpSp>
      <p:grpSp>
        <p:nvGrpSpPr>
          <p:cNvPr id="685" name="Google Shape;685;p28"/>
          <p:cNvGrpSpPr/>
          <p:nvPr/>
        </p:nvGrpSpPr>
        <p:grpSpPr>
          <a:xfrm>
            <a:off x="8397634" y="5828697"/>
            <a:ext cx="1002193" cy="221700"/>
            <a:chOff x="7408350" y="5643697"/>
            <a:chExt cx="751645" cy="221700"/>
          </a:xfrm>
        </p:grpSpPr>
        <p:sp>
          <p:nvSpPr>
            <p:cNvPr id="686" name="Google Shape;686;p28"/>
            <p:cNvSpPr/>
            <p:nvPr/>
          </p:nvSpPr>
          <p:spPr>
            <a:xfrm>
              <a:off x="7408350" y="5643697"/>
              <a:ext cx="221700" cy="221700"/>
            </a:xfrm>
            <a:prstGeom prst="roundRect">
              <a:avLst>
                <a:gd name="adj" fmla="val 16667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87" name="Google Shape;687;p28"/>
            <p:cNvSpPr/>
            <p:nvPr/>
          </p:nvSpPr>
          <p:spPr>
            <a:xfrm>
              <a:off x="7673323" y="5643697"/>
              <a:ext cx="221700" cy="221700"/>
            </a:xfrm>
            <a:prstGeom prst="roundRect">
              <a:avLst>
                <a:gd name="adj" fmla="val 16667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88" name="Google Shape;688;p28"/>
            <p:cNvSpPr/>
            <p:nvPr/>
          </p:nvSpPr>
          <p:spPr>
            <a:xfrm>
              <a:off x="7938296" y="5643697"/>
              <a:ext cx="221700" cy="221700"/>
            </a:xfrm>
            <a:prstGeom prst="roundRect">
              <a:avLst>
                <a:gd name="adj" fmla="val 16667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sp>
        <p:nvSpPr>
          <p:cNvPr id="689" name="Google Shape;689;p28"/>
          <p:cNvSpPr/>
          <p:nvPr/>
        </p:nvSpPr>
        <p:spPr>
          <a:xfrm>
            <a:off x="1256171" y="4526753"/>
            <a:ext cx="3613752" cy="2701654"/>
          </a:xfrm>
          <a:custGeom>
            <a:avLst/>
            <a:gdLst/>
            <a:ahLst/>
            <a:cxnLst/>
            <a:rect l="l" t="t" r="r" b="b"/>
            <a:pathLst>
              <a:path w="10919" h="10884" extrusionOk="0">
                <a:moveTo>
                  <a:pt x="9561" y="561"/>
                </a:moveTo>
                <a:lnTo>
                  <a:pt x="9561" y="1203"/>
                </a:lnTo>
                <a:cubicBezTo>
                  <a:pt x="9561" y="1299"/>
                  <a:pt x="9633" y="1370"/>
                  <a:pt x="9728" y="1370"/>
                </a:cubicBezTo>
                <a:lnTo>
                  <a:pt x="10359" y="1370"/>
                </a:lnTo>
                <a:lnTo>
                  <a:pt x="8966" y="2739"/>
                </a:lnTo>
                <a:lnTo>
                  <a:pt x="8394" y="2739"/>
                </a:lnTo>
                <a:lnTo>
                  <a:pt x="9323" y="1811"/>
                </a:lnTo>
                <a:cubicBezTo>
                  <a:pt x="9383" y="1751"/>
                  <a:pt x="9383" y="1644"/>
                  <a:pt x="9323" y="1584"/>
                </a:cubicBezTo>
                <a:cubicBezTo>
                  <a:pt x="9293" y="1555"/>
                  <a:pt x="9252" y="1540"/>
                  <a:pt x="9210" y="1540"/>
                </a:cubicBezTo>
                <a:cubicBezTo>
                  <a:pt x="9168" y="1540"/>
                  <a:pt x="9127" y="1555"/>
                  <a:pt x="9097" y="1584"/>
                </a:cubicBezTo>
                <a:lnTo>
                  <a:pt x="8180" y="2513"/>
                </a:lnTo>
                <a:lnTo>
                  <a:pt x="8180" y="1954"/>
                </a:lnTo>
                <a:lnTo>
                  <a:pt x="9561" y="561"/>
                </a:lnTo>
                <a:close/>
                <a:moveTo>
                  <a:pt x="4441" y="2382"/>
                </a:moveTo>
                <a:cubicBezTo>
                  <a:pt x="5513" y="2382"/>
                  <a:pt x="6489" y="2799"/>
                  <a:pt x="7228" y="3466"/>
                </a:cubicBezTo>
                <a:lnTo>
                  <a:pt x="4334" y="6347"/>
                </a:lnTo>
                <a:cubicBezTo>
                  <a:pt x="4275" y="6406"/>
                  <a:pt x="4275" y="6514"/>
                  <a:pt x="4334" y="6573"/>
                </a:cubicBezTo>
                <a:cubicBezTo>
                  <a:pt x="4370" y="6609"/>
                  <a:pt x="4406" y="6621"/>
                  <a:pt x="4453" y="6621"/>
                </a:cubicBezTo>
                <a:cubicBezTo>
                  <a:pt x="4501" y="6621"/>
                  <a:pt x="4525" y="6609"/>
                  <a:pt x="4572" y="6573"/>
                </a:cubicBezTo>
                <a:lnTo>
                  <a:pt x="5287" y="5859"/>
                </a:lnTo>
                <a:cubicBezTo>
                  <a:pt x="5418" y="6037"/>
                  <a:pt x="5477" y="6252"/>
                  <a:pt x="5477" y="6478"/>
                </a:cubicBezTo>
                <a:cubicBezTo>
                  <a:pt x="5477" y="7038"/>
                  <a:pt x="5013" y="7502"/>
                  <a:pt x="4453" y="7502"/>
                </a:cubicBezTo>
                <a:cubicBezTo>
                  <a:pt x="3894" y="7502"/>
                  <a:pt x="3429" y="7038"/>
                  <a:pt x="3429" y="6478"/>
                </a:cubicBezTo>
                <a:cubicBezTo>
                  <a:pt x="3429" y="5906"/>
                  <a:pt x="3894" y="5442"/>
                  <a:pt x="4453" y="5442"/>
                </a:cubicBezTo>
                <a:cubicBezTo>
                  <a:pt x="4513" y="5442"/>
                  <a:pt x="4584" y="5442"/>
                  <a:pt x="4644" y="5466"/>
                </a:cubicBezTo>
                <a:cubicBezTo>
                  <a:pt x="4652" y="5467"/>
                  <a:pt x="4660" y="5467"/>
                  <a:pt x="4668" y="5467"/>
                </a:cubicBezTo>
                <a:cubicBezTo>
                  <a:pt x="4751" y="5467"/>
                  <a:pt x="4813" y="5410"/>
                  <a:pt x="4834" y="5323"/>
                </a:cubicBezTo>
                <a:cubicBezTo>
                  <a:pt x="4858" y="5240"/>
                  <a:pt x="4799" y="5168"/>
                  <a:pt x="4703" y="5133"/>
                </a:cubicBezTo>
                <a:cubicBezTo>
                  <a:pt x="4620" y="5121"/>
                  <a:pt x="4537" y="5109"/>
                  <a:pt x="4453" y="5109"/>
                </a:cubicBezTo>
                <a:cubicBezTo>
                  <a:pt x="3703" y="5109"/>
                  <a:pt x="3096" y="5716"/>
                  <a:pt x="3096" y="6454"/>
                </a:cubicBezTo>
                <a:cubicBezTo>
                  <a:pt x="3096" y="7204"/>
                  <a:pt x="3703" y="7811"/>
                  <a:pt x="4453" y="7811"/>
                </a:cubicBezTo>
                <a:cubicBezTo>
                  <a:pt x="5192" y="7811"/>
                  <a:pt x="5811" y="7204"/>
                  <a:pt x="5811" y="6454"/>
                </a:cubicBezTo>
                <a:cubicBezTo>
                  <a:pt x="5811" y="6145"/>
                  <a:pt x="5704" y="5859"/>
                  <a:pt x="5525" y="5621"/>
                </a:cubicBezTo>
                <a:lnTo>
                  <a:pt x="6025" y="5121"/>
                </a:lnTo>
                <a:cubicBezTo>
                  <a:pt x="6346" y="5490"/>
                  <a:pt x="6525" y="5966"/>
                  <a:pt x="6525" y="6454"/>
                </a:cubicBezTo>
                <a:cubicBezTo>
                  <a:pt x="6525" y="7585"/>
                  <a:pt x="5596" y="8514"/>
                  <a:pt x="4465" y="8514"/>
                </a:cubicBezTo>
                <a:cubicBezTo>
                  <a:pt x="3334" y="8514"/>
                  <a:pt x="2417" y="7585"/>
                  <a:pt x="2417" y="6454"/>
                </a:cubicBezTo>
                <a:cubicBezTo>
                  <a:pt x="2417" y="5323"/>
                  <a:pt x="3334" y="4406"/>
                  <a:pt x="4465" y="4406"/>
                </a:cubicBezTo>
                <a:cubicBezTo>
                  <a:pt x="4811" y="4406"/>
                  <a:pt x="5156" y="4490"/>
                  <a:pt x="5453" y="4656"/>
                </a:cubicBezTo>
                <a:cubicBezTo>
                  <a:pt x="5476" y="4671"/>
                  <a:pt x="5502" y="4678"/>
                  <a:pt x="5528" y="4678"/>
                </a:cubicBezTo>
                <a:cubicBezTo>
                  <a:pt x="5585" y="4678"/>
                  <a:pt x="5643" y="4646"/>
                  <a:pt x="5668" y="4597"/>
                </a:cubicBezTo>
                <a:cubicBezTo>
                  <a:pt x="5715" y="4525"/>
                  <a:pt x="5692" y="4418"/>
                  <a:pt x="5608" y="4371"/>
                </a:cubicBezTo>
                <a:cubicBezTo>
                  <a:pt x="5275" y="4180"/>
                  <a:pt x="4882" y="4097"/>
                  <a:pt x="4477" y="4097"/>
                </a:cubicBezTo>
                <a:cubicBezTo>
                  <a:pt x="3167" y="4097"/>
                  <a:pt x="2120" y="5168"/>
                  <a:pt x="2120" y="6454"/>
                </a:cubicBezTo>
                <a:cubicBezTo>
                  <a:pt x="2120" y="7764"/>
                  <a:pt x="3191" y="8823"/>
                  <a:pt x="4477" y="8823"/>
                </a:cubicBezTo>
                <a:cubicBezTo>
                  <a:pt x="5787" y="8823"/>
                  <a:pt x="6847" y="7752"/>
                  <a:pt x="6847" y="6454"/>
                </a:cubicBezTo>
                <a:cubicBezTo>
                  <a:pt x="6847" y="5883"/>
                  <a:pt x="6644" y="5323"/>
                  <a:pt x="6263" y="4894"/>
                </a:cubicBezTo>
                <a:lnTo>
                  <a:pt x="6763" y="4406"/>
                </a:lnTo>
                <a:cubicBezTo>
                  <a:pt x="7263" y="4966"/>
                  <a:pt x="7549" y="5704"/>
                  <a:pt x="7549" y="6454"/>
                </a:cubicBezTo>
                <a:cubicBezTo>
                  <a:pt x="7549" y="8157"/>
                  <a:pt x="6168" y="9538"/>
                  <a:pt x="4465" y="9538"/>
                </a:cubicBezTo>
                <a:cubicBezTo>
                  <a:pt x="2775" y="9538"/>
                  <a:pt x="1382" y="8157"/>
                  <a:pt x="1382" y="6454"/>
                </a:cubicBezTo>
                <a:cubicBezTo>
                  <a:pt x="1382" y="4763"/>
                  <a:pt x="2775" y="3382"/>
                  <a:pt x="4465" y="3382"/>
                </a:cubicBezTo>
                <a:cubicBezTo>
                  <a:pt x="5061" y="3382"/>
                  <a:pt x="5632" y="3537"/>
                  <a:pt x="6132" y="3870"/>
                </a:cubicBezTo>
                <a:cubicBezTo>
                  <a:pt x="6157" y="3887"/>
                  <a:pt x="6187" y="3895"/>
                  <a:pt x="6217" y="3895"/>
                </a:cubicBezTo>
                <a:cubicBezTo>
                  <a:pt x="6272" y="3895"/>
                  <a:pt x="6328" y="3869"/>
                  <a:pt x="6358" y="3823"/>
                </a:cubicBezTo>
                <a:cubicBezTo>
                  <a:pt x="6406" y="3751"/>
                  <a:pt x="6382" y="3644"/>
                  <a:pt x="6311" y="3597"/>
                </a:cubicBezTo>
                <a:cubicBezTo>
                  <a:pt x="5763" y="3239"/>
                  <a:pt x="5132" y="3061"/>
                  <a:pt x="4477" y="3061"/>
                </a:cubicBezTo>
                <a:cubicBezTo>
                  <a:pt x="2608" y="3061"/>
                  <a:pt x="1084" y="4585"/>
                  <a:pt x="1084" y="6454"/>
                </a:cubicBezTo>
                <a:cubicBezTo>
                  <a:pt x="1084" y="8335"/>
                  <a:pt x="2608" y="9847"/>
                  <a:pt x="4477" y="9847"/>
                </a:cubicBezTo>
                <a:cubicBezTo>
                  <a:pt x="6358" y="9847"/>
                  <a:pt x="7870" y="8335"/>
                  <a:pt x="7870" y="6454"/>
                </a:cubicBezTo>
                <a:cubicBezTo>
                  <a:pt x="7870" y="5609"/>
                  <a:pt x="7561" y="4811"/>
                  <a:pt x="7001" y="4168"/>
                </a:cubicBezTo>
                <a:lnTo>
                  <a:pt x="7489" y="3680"/>
                </a:lnTo>
                <a:cubicBezTo>
                  <a:pt x="8120" y="4418"/>
                  <a:pt x="8537" y="5394"/>
                  <a:pt x="8537" y="6478"/>
                </a:cubicBezTo>
                <a:cubicBezTo>
                  <a:pt x="8537" y="8740"/>
                  <a:pt x="6692" y="10562"/>
                  <a:pt x="4441" y="10562"/>
                </a:cubicBezTo>
                <a:cubicBezTo>
                  <a:pt x="2191" y="10562"/>
                  <a:pt x="346" y="8716"/>
                  <a:pt x="346" y="6478"/>
                </a:cubicBezTo>
                <a:cubicBezTo>
                  <a:pt x="346" y="4228"/>
                  <a:pt x="2191" y="2382"/>
                  <a:pt x="4441" y="2382"/>
                </a:cubicBezTo>
                <a:close/>
                <a:moveTo>
                  <a:pt x="9701" y="1"/>
                </a:moveTo>
                <a:cubicBezTo>
                  <a:pt x="9659" y="1"/>
                  <a:pt x="9617" y="17"/>
                  <a:pt x="9585" y="49"/>
                </a:cubicBezTo>
                <a:lnTo>
                  <a:pt x="7894" y="1739"/>
                </a:lnTo>
                <a:cubicBezTo>
                  <a:pt x="7859" y="1775"/>
                  <a:pt x="7847" y="1811"/>
                  <a:pt x="7847" y="1858"/>
                </a:cubicBezTo>
                <a:lnTo>
                  <a:pt x="7847" y="2811"/>
                </a:lnTo>
                <a:lnTo>
                  <a:pt x="7430" y="3228"/>
                </a:lnTo>
                <a:cubicBezTo>
                  <a:pt x="6644" y="2501"/>
                  <a:pt x="5584" y="2037"/>
                  <a:pt x="4430" y="2037"/>
                </a:cubicBezTo>
                <a:cubicBezTo>
                  <a:pt x="1989" y="2037"/>
                  <a:pt x="0" y="4013"/>
                  <a:pt x="0" y="6454"/>
                </a:cubicBezTo>
                <a:cubicBezTo>
                  <a:pt x="0" y="8895"/>
                  <a:pt x="1989" y="10883"/>
                  <a:pt x="4430" y="10883"/>
                </a:cubicBezTo>
                <a:cubicBezTo>
                  <a:pt x="6870" y="10883"/>
                  <a:pt x="8847" y="8895"/>
                  <a:pt x="8847" y="6454"/>
                </a:cubicBezTo>
                <a:cubicBezTo>
                  <a:pt x="8847" y="5299"/>
                  <a:pt x="8394" y="4240"/>
                  <a:pt x="7656" y="3454"/>
                </a:cubicBezTo>
                <a:lnTo>
                  <a:pt x="8073" y="3037"/>
                </a:lnTo>
                <a:lnTo>
                  <a:pt x="9025" y="3037"/>
                </a:lnTo>
                <a:cubicBezTo>
                  <a:pt x="9073" y="3037"/>
                  <a:pt x="9109" y="3013"/>
                  <a:pt x="9144" y="2989"/>
                </a:cubicBezTo>
                <a:lnTo>
                  <a:pt x="10835" y="1299"/>
                </a:lnTo>
                <a:cubicBezTo>
                  <a:pt x="10895" y="1251"/>
                  <a:pt x="10918" y="1192"/>
                  <a:pt x="10883" y="1132"/>
                </a:cubicBezTo>
                <a:cubicBezTo>
                  <a:pt x="10859" y="1072"/>
                  <a:pt x="10799" y="1025"/>
                  <a:pt x="10740" y="1025"/>
                </a:cubicBezTo>
                <a:lnTo>
                  <a:pt x="9871" y="1025"/>
                </a:lnTo>
                <a:lnTo>
                  <a:pt x="9871" y="168"/>
                </a:lnTo>
                <a:cubicBezTo>
                  <a:pt x="9871" y="108"/>
                  <a:pt x="9823" y="49"/>
                  <a:pt x="9764" y="13"/>
                </a:cubicBezTo>
                <a:cubicBezTo>
                  <a:pt x="9744" y="5"/>
                  <a:pt x="9723" y="1"/>
                  <a:pt x="9701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 userDrawn="1">
  <p:cSld name="Title and text 1"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17"/>
          <p:cNvSpPr txBox="1">
            <a:spLocks noGrp="1"/>
          </p:cNvSpPr>
          <p:nvPr>
            <p:ph type="title"/>
          </p:nvPr>
        </p:nvSpPr>
        <p:spPr>
          <a:xfrm>
            <a:off x="7341779" y="3251285"/>
            <a:ext cx="34964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9" name="Google Shape;359;p17"/>
          <p:cNvSpPr txBox="1">
            <a:spLocks noGrp="1"/>
          </p:cNvSpPr>
          <p:nvPr>
            <p:ph type="body" idx="1"/>
          </p:nvPr>
        </p:nvSpPr>
        <p:spPr>
          <a:xfrm>
            <a:off x="7341800" y="3917770"/>
            <a:ext cx="3496400" cy="100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cxnSp>
        <p:nvCxnSpPr>
          <p:cNvPr id="361" name="Google Shape;361;p17"/>
          <p:cNvCxnSpPr/>
          <p:nvPr/>
        </p:nvCxnSpPr>
        <p:spPr>
          <a:xfrm>
            <a:off x="-63000" y="695151"/>
            <a:ext cx="12318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3" name="Google Shape;363;p17">
            <a:hlinkClick r:id="" action="ppaction://noaction"/>
          </p:cNvPr>
          <p:cNvSpPr txBox="1">
            <a:spLocks noGrp="1"/>
          </p:cNvSpPr>
          <p:nvPr>
            <p:ph type="subTitle" idx="3"/>
          </p:nvPr>
        </p:nvSpPr>
        <p:spPr>
          <a:xfrm>
            <a:off x="1235164" y="174350"/>
            <a:ext cx="13412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364" name="Google Shape;364;p17"/>
          <p:cNvSpPr txBox="1">
            <a:spLocks noGrp="1"/>
          </p:cNvSpPr>
          <p:nvPr>
            <p:ph type="subTitle" idx="4"/>
          </p:nvPr>
        </p:nvSpPr>
        <p:spPr>
          <a:xfrm>
            <a:off x="2499464" y="174350"/>
            <a:ext cx="13412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365" name="Google Shape;365;p17"/>
          <p:cNvSpPr txBox="1">
            <a:spLocks noGrp="1"/>
          </p:cNvSpPr>
          <p:nvPr>
            <p:ph type="subTitle" idx="5"/>
          </p:nvPr>
        </p:nvSpPr>
        <p:spPr>
          <a:xfrm>
            <a:off x="3763764" y="174350"/>
            <a:ext cx="13412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366" name="Google Shape;366;p17"/>
          <p:cNvSpPr txBox="1">
            <a:spLocks noGrp="1"/>
          </p:cNvSpPr>
          <p:nvPr>
            <p:ph type="subTitle" idx="6"/>
          </p:nvPr>
        </p:nvSpPr>
        <p:spPr>
          <a:xfrm>
            <a:off x="5028064" y="174350"/>
            <a:ext cx="13412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670511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 dpi="0" rotWithShape="1">
          <a:blip r:embed="rId8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90733" y="685792"/>
            <a:ext cx="113608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oboto Condensed"/>
              <a:buNone/>
              <a:defRPr sz="3500" b="1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90733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2" r:id="rId1"/>
    <p:sldLayoutId id="2147483654" r:id="rId2"/>
    <p:sldLayoutId id="2147483659" r:id="rId3"/>
    <p:sldLayoutId id="2147483673" r:id="rId4"/>
    <p:sldLayoutId id="2147483674" r:id="rId5"/>
    <p:sldLayoutId id="2147483678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slide" Target="slide14.xml"/><Relationship Id="rId4" Type="http://schemas.openxmlformats.org/officeDocument/2006/relationships/slide" Target="slide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slide" Target="slide14.xml"/><Relationship Id="rId4" Type="http://schemas.openxmlformats.org/officeDocument/2006/relationships/slide" Target="slide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slide" Target="slide14.xml"/><Relationship Id="rId4" Type="http://schemas.openxmlformats.org/officeDocument/2006/relationships/slide" Target="slide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slide" Target="slide14.xml"/><Relationship Id="rId5" Type="http://schemas.openxmlformats.org/officeDocument/2006/relationships/slide" Target="slide2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slide" Target="slide14.xml"/><Relationship Id="rId4" Type="http://schemas.openxmlformats.org/officeDocument/2006/relationships/slide" Target="slide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5" Type="http://schemas.openxmlformats.org/officeDocument/2006/relationships/slide" Target="slide14.xml"/><Relationship Id="rId4" Type="http://schemas.openxmlformats.org/officeDocument/2006/relationships/slide" Target="slide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openxmlformats.org/officeDocument/2006/relationships/slide" Target="slide14.xml"/><Relationship Id="rId4" Type="http://schemas.openxmlformats.org/officeDocument/2006/relationships/slide" Target="slide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5" Type="http://schemas.openxmlformats.org/officeDocument/2006/relationships/slide" Target="slide14.xml"/><Relationship Id="rId4" Type="http://schemas.openxmlformats.org/officeDocument/2006/relationships/slide" Target="slide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5" Type="http://schemas.openxmlformats.org/officeDocument/2006/relationships/slide" Target="slide14.xml"/><Relationship Id="rId4" Type="http://schemas.openxmlformats.org/officeDocument/2006/relationships/slide" Target="slide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5" Type="http://schemas.openxmlformats.org/officeDocument/2006/relationships/slide" Target="slide14.xml"/><Relationship Id="rId4" Type="http://schemas.openxmlformats.org/officeDocument/2006/relationships/slide" Target="slide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slide" Target="slide14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5" Type="http://schemas.openxmlformats.org/officeDocument/2006/relationships/slide" Target="slide14.xml"/><Relationship Id="rId4" Type="http://schemas.openxmlformats.org/officeDocument/2006/relationships/slide" Target="slide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5" Type="http://schemas.openxmlformats.org/officeDocument/2006/relationships/slide" Target="slide14.xml"/><Relationship Id="rId4" Type="http://schemas.openxmlformats.org/officeDocument/2006/relationships/slide" Target="slide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5" Type="http://schemas.openxmlformats.org/officeDocument/2006/relationships/slide" Target="slide14.xml"/><Relationship Id="rId4" Type="http://schemas.openxmlformats.org/officeDocument/2006/relationships/slide" Target="slide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5" Type="http://schemas.openxmlformats.org/officeDocument/2006/relationships/slide" Target="slide14.xml"/><Relationship Id="rId4" Type="http://schemas.openxmlformats.org/officeDocument/2006/relationships/slide" Target="slide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5" Type="http://schemas.openxmlformats.org/officeDocument/2006/relationships/slide" Target="slide14.xml"/><Relationship Id="rId4" Type="http://schemas.openxmlformats.org/officeDocument/2006/relationships/slide" Target="slide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5" Type="http://schemas.openxmlformats.org/officeDocument/2006/relationships/slide" Target="slide14.xml"/><Relationship Id="rId4" Type="http://schemas.openxmlformats.org/officeDocument/2006/relationships/slide" Target="slide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t.me/CheSophal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slide" Target="slide14.xml"/><Relationship Id="rId4" Type="http://schemas.openxmlformats.org/officeDocument/2006/relationships/slide" Target="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slide" Target="slide14.xml"/><Relationship Id="rId4" Type="http://schemas.openxmlformats.org/officeDocument/2006/relationships/slide" Target="slid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slide" Target="slide14.xml"/><Relationship Id="rId4" Type="http://schemas.openxmlformats.org/officeDocument/2006/relationships/slide" Target="slid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slide" Target="slide14.xml"/><Relationship Id="rId4" Type="http://schemas.openxmlformats.org/officeDocument/2006/relationships/slide" Target="slid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slide" Target="slide14.xml"/><Relationship Id="rId4" Type="http://schemas.openxmlformats.org/officeDocument/2006/relationships/slide" Target="slide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slide" Target="slide14.xml"/><Relationship Id="rId4" Type="http://schemas.openxmlformats.org/officeDocument/2006/relationships/slide" Target="slide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slide" Target="slide14.xml"/><Relationship Id="rId5" Type="http://schemas.openxmlformats.org/officeDocument/2006/relationships/slide" Target="slide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2" name="Google Shape;1212;p50"/>
          <p:cNvSpPr txBox="1">
            <a:spLocks noGrp="1"/>
          </p:cNvSpPr>
          <p:nvPr>
            <p:ph type="title"/>
          </p:nvPr>
        </p:nvSpPr>
        <p:spPr>
          <a:xfrm>
            <a:off x="6103796" y="2861795"/>
            <a:ext cx="4901585" cy="132036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50000"/>
              </a:lnSpc>
              <a:buSzPts val="5200"/>
            </a:pPr>
            <a:r>
              <a:rPr lang="km-KH" sz="2800" dirty="0">
                <a:latin typeface="Verdana" panose="020B0604030504040204" pitchFamily="34" charset="0"/>
                <a:ea typeface="Verdana" panose="020B0604030504040204" pitchFamily="34" charset="0"/>
                <a:cs typeface="Khmer OS Muol Light" panose="02000500000000020004" pitchFamily="2" charset="0"/>
              </a:rPr>
              <a:t>របៀបប្រើ </a:t>
            </a:r>
            <a:r>
              <a:rPr lang="en-US" sz="2800" dirty="0">
                <a:latin typeface="Verdana" panose="020B0604030504040204" pitchFamily="34" charset="0"/>
                <a:ea typeface="Verdana" panose="020B0604030504040204" pitchFamily="34" charset="0"/>
                <a:cs typeface="Khmer OS Muol Light" panose="02000500000000020004" pitchFamily="2" charset="0"/>
              </a:rPr>
              <a:t>Fontawesome &amp; swiperjs Library </a:t>
            </a:r>
            <a:endParaRPr sz="3200" dirty="0">
              <a:latin typeface="Verdana" panose="020B0604030504040204" pitchFamily="34" charset="0"/>
              <a:ea typeface="Verdana" panose="020B0604030504040204" pitchFamily="34" charset="0"/>
              <a:cs typeface="Khmer OS Muol Light" panose="02000500000000020004" pitchFamily="2" charset="0"/>
            </a:endParaRPr>
          </a:p>
        </p:txBody>
      </p:sp>
      <p:grpSp>
        <p:nvGrpSpPr>
          <p:cNvPr id="1220" name="Google Shape;1220;p50"/>
          <p:cNvGrpSpPr/>
          <p:nvPr/>
        </p:nvGrpSpPr>
        <p:grpSpPr>
          <a:xfrm>
            <a:off x="1840855" y="1930550"/>
            <a:ext cx="3771185" cy="3107176"/>
            <a:chOff x="3056525" y="3054300"/>
            <a:chExt cx="2022300" cy="1666225"/>
          </a:xfrm>
        </p:grpSpPr>
        <p:sp>
          <p:nvSpPr>
            <p:cNvPr id="1221" name="Google Shape;1221;p50"/>
            <p:cNvSpPr/>
            <p:nvPr/>
          </p:nvSpPr>
          <p:spPr>
            <a:xfrm>
              <a:off x="3853750" y="4156750"/>
              <a:ext cx="427825" cy="507050"/>
            </a:xfrm>
            <a:custGeom>
              <a:avLst/>
              <a:gdLst/>
              <a:ahLst/>
              <a:cxnLst/>
              <a:rect l="l" t="t" r="r" b="b"/>
              <a:pathLst>
                <a:path w="17113" h="20282" extrusionOk="0">
                  <a:moveTo>
                    <a:pt x="1" y="1"/>
                  </a:moveTo>
                  <a:lnTo>
                    <a:pt x="1" y="20282"/>
                  </a:lnTo>
                  <a:lnTo>
                    <a:pt x="17113" y="20282"/>
                  </a:lnTo>
                  <a:lnTo>
                    <a:pt x="1711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222" name="Google Shape;1222;p50"/>
            <p:cNvSpPr/>
            <p:nvPr/>
          </p:nvSpPr>
          <p:spPr>
            <a:xfrm>
              <a:off x="3620250" y="4553700"/>
              <a:ext cx="894825" cy="166825"/>
            </a:xfrm>
            <a:custGeom>
              <a:avLst/>
              <a:gdLst/>
              <a:ahLst/>
              <a:cxnLst/>
              <a:rect l="l" t="t" r="r" b="b"/>
              <a:pathLst>
                <a:path w="35793" h="6673" extrusionOk="0">
                  <a:moveTo>
                    <a:pt x="5305" y="1"/>
                  </a:moveTo>
                  <a:cubicBezTo>
                    <a:pt x="2369" y="1"/>
                    <a:pt x="1" y="2369"/>
                    <a:pt x="1" y="5271"/>
                  </a:cubicBezTo>
                  <a:lnTo>
                    <a:pt x="1" y="6672"/>
                  </a:lnTo>
                  <a:lnTo>
                    <a:pt x="35793" y="6672"/>
                  </a:lnTo>
                  <a:lnTo>
                    <a:pt x="35793" y="5271"/>
                  </a:lnTo>
                  <a:cubicBezTo>
                    <a:pt x="35793" y="2369"/>
                    <a:pt x="33425" y="1"/>
                    <a:pt x="30489" y="1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223" name="Google Shape;1223;p50"/>
            <p:cNvSpPr/>
            <p:nvPr/>
          </p:nvSpPr>
          <p:spPr>
            <a:xfrm>
              <a:off x="3056525" y="3054300"/>
              <a:ext cx="2022300" cy="1332650"/>
            </a:xfrm>
            <a:custGeom>
              <a:avLst/>
              <a:gdLst/>
              <a:ahLst/>
              <a:cxnLst/>
              <a:rect l="l" t="t" r="r" b="b"/>
              <a:pathLst>
                <a:path w="80892" h="53306" extrusionOk="0">
                  <a:moveTo>
                    <a:pt x="2302" y="0"/>
                  </a:moveTo>
                  <a:cubicBezTo>
                    <a:pt x="1034" y="0"/>
                    <a:pt x="0" y="1034"/>
                    <a:pt x="0" y="2269"/>
                  </a:cubicBezTo>
                  <a:lnTo>
                    <a:pt x="0" y="51037"/>
                  </a:lnTo>
                  <a:cubicBezTo>
                    <a:pt x="0" y="52304"/>
                    <a:pt x="1034" y="53305"/>
                    <a:pt x="2302" y="53305"/>
                  </a:cubicBezTo>
                  <a:lnTo>
                    <a:pt x="78590" y="53305"/>
                  </a:lnTo>
                  <a:cubicBezTo>
                    <a:pt x="79857" y="53305"/>
                    <a:pt x="80891" y="52304"/>
                    <a:pt x="80891" y="51037"/>
                  </a:cubicBezTo>
                  <a:lnTo>
                    <a:pt x="80891" y="2269"/>
                  </a:lnTo>
                  <a:cubicBezTo>
                    <a:pt x="80891" y="1034"/>
                    <a:pt x="79857" y="0"/>
                    <a:pt x="78590" y="0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224" name="Google Shape;1224;p50"/>
            <p:cNvSpPr/>
            <p:nvPr/>
          </p:nvSpPr>
          <p:spPr>
            <a:xfrm>
              <a:off x="3119075" y="3115175"/>
              <a:ext cx="1897200" cy="1160025"/>
            </a:xfrm>
            <a:custGeom>
              <a:avLst/>
              <a:gdLst/>
              <a:ahLst/>
              <a:cxnLst/>
              <a:rect l="l" t="t" r="r" b="b"/>
              <a:pathLst>
                <a:path w="75888" h="46401" extrusionOk="0">
                  <a:moveTo>
                    <a:pt x="0" y="0"/>
                  </a:moveTo>
                  <a:lnTo>
                    <a:pt x="0" y="46400"/>
                  </a:lnTo>
                  <a:lnTo>
                    <a:pt x="75888" y="46400"/>
                  </a:lnTo>
                  <a:lnTo>
                    <a:pt x="7588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225" name="Google Shape;1225;p50"/>
            <p:cNvSpPr/>
            <p:nvPr/>
          </p:nvSpPr>
          <p:spPr>
            <a:xfrm>
              <a:off x="4043900" y="4304350"/>
              <a:ext cx="47550" cy="47575"/>
            </a:xfrm>
            <a:custGeom>
              <a:avLst/>
              <a:gdLst/>
              <a:ahLst/>
              <a:cxnLst/>
              <a:rect l="l" t="t" r="r" b="b"/>
              <a:pathLst>
                <a:path w="1902" h="1903" extrusionOk="0">
                  <a:moveTo>
                    <a:pt x="934" y="1"/>
                  </a:moveTo>
                  <a:cubicBezTo>
                    <a:pt x="434" y="1"/>
                    <a:pt x="0" y="434"/>
                    <a:pt x="0" y="935"/>
                  </a:cubicBezTo>
                  <a:cubicBezTo>
                    <a:pt x="0" y="1468"/>
                    <a:pt x="434" y="1902"/>
                    <a:pt x="934" y="1902"/>
                  </a:cubicBezTo>
                  <a:cubicBezTo>
                    <a:pt x="1468" y="1902"/>
                    <a:pt x="1902" y="1468"/>
                    <a:pt x="1902" y="935"/>
                  </a:cubicBezTo>
                  <a:cubicBezTo>
                    <a:pt x="1902" y="434"/>
                    <a:pt x="1468" y="1"/>
                    <a:pt x="93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1230" name="Google Shape;1230;p50"/>
          <p:cNvGrpSpPr/>
          <p:nvPr/>
        </p:nvGrpSpPr>
        <p:grpSpPr>
          <a:xfrm>
            <a:off x="1581735" y="1116644"/>
            <a:ext cx="518239" cy="502950"/>
            <a:chOff x="690709" y="1212543"/>
            <a:chExt cx="518239" cy="502950"/>
          </a:xfrm>
        </p:grpSpPr>
        <p:sp>
          <p:nvSpPr>
            <p:cNvPr id="1231" name="Google Shape;1231;p50"/>
            <p:cNvSpPr/>
            <p:nvPr/>
          </p:nvSpPr>
          <p:spPr>
            <a:xfrm>
              <a:off x="690709" y="1493493"/>
              <a:ext cx="222000" cy="222000"/>
            </a:xfrm>
            <a:prstGeom prst="roundRect">
              <a:avLst>
                <a:gd name="adj" fmla="val 16667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232" name="Google Shape;1232;p50"/>
            <p:cNvSpPr/>
            <p:nvPr/>
          </p:nvSpPr>
          <p:spPr>
            <a:xfrm>
              <a:off x="986947" y="1493493"/>
              <a:ext cx="222000" cy="222000"/>
            </a:xfrm>
            <a:prstGeom prst="roundRect">
              <a:avLst>
                <a:gd name="adj" fmla="val 16667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233" name="Google Shape;1233;p50"/>
            <p:cNvSpPr/>
            <p:nvPr/>
          </p:nvSpPr>
          <p:spPr>
            <a:xfrm>
              <a:off x="690709" y="1212543"/>
              <a:ext cx="222000" cy="222000"/>
            </a:xfrm>
            <a:prstGeom prst="roundRect">
              <a:avLst>
                <a:gd name="adj" fmla="val 16667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1234" name="Google Shape;1234;p50"/>
          <p:cNvSpPr/>
          <p:nvPr/>
        </p:nvSpPr>
        <p:spPr>
          <a:xfrm>
            <a:off x="1581735" y="5098215"/>
            <a:ext cx="222000" cy="222000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grpSp>
        <p:nvGrpSpPr>
          <p:cNvPr id="1235" name="Google Shape;1235;p50"/>
          <p:cNvGrpSpPr/>
          <p:nvPr/>
        </p:nvGrpSpPr>
        <p:grpSpPr>
          <a:xfrm>
            <a:off x="10088171" y="1704627"/>
            <a:ext cx="633094" cy="451845"/>
            <a:chOff x="6712801" y="2072648"/>
            <a:chExt cx="633094" cy="451845"/>
          </a:xfrm>
        </p:grpSpPr>
        <p:sp>
          <p:nvSpPr>
            <p:cNvPr id="1236" name="Google Shape;1236;p50"/>
            <p:cNvSpPr/>
            <p:nvPr/>
          </p:nvSpPr>
          <p:spPr>
            <a:xfrm>
              <a:off x="7123895" y="2302493"/>
              <a:ext cx="222000" cy="222000"/>
            </a:xfrm>
            <a:prstGeom prst="roundRect">
              <a:avLst>
                <a:gd name="adj" fmla="val 16667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237" name="Google Shape;1237;p50"/>
            <p:cNvSpPr/>
            <p:nvPr/>
          </p:nvSpPr>
          <p:spPr>
            <a:xfrm>
              <a:off x="6712801" y="2072648"/>
              <a:ext cx="330600" cy="330600"/>
            </a:xfrm>
            <a:prstGeom prst="roundRect">
              <a:avLst>
                <a:gd name="adj" fmla="val 16667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23" name="Google Shape;579;p41">
            <a:extLst>
              <a:ext uri="{FF2B5EF4-FFF2-40B4-BE49-F238E27FC236}">
                <a16:creationId xmlns:a16="http://schemas.microsoft.com/office/drawing/2014/main" id="{EEDED91F-D3F7-9DC6-2F36-119414C9B272}"/>
              </a:ext>
            </a:extLst>
          </p:cNvPr>
          <p:cNvSpPr/>
          <p:nvPr/>
        </p:nvSpPr>
        <p:spPr>
          <a:xfrm>
            <a:off x="6206932" y="2205418"/>
            <a:ext cx="1931348" cy="564133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accent5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Chapter 12</a:t>
            </a:r>
            <a:endParaRPr sz="2000" b="1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1" name="Google Shape;1234;p50">
            <a:extLst>
              <a:ext uri="{FF2B5EF4-FFF2-40B4-BE49-F238E27FC236}">
                <a16:creationId xmlns:a16="http://schemas.microsoft.com/office/drawing/2014/main" id="{18BC86E1-94D9-1F84-FE6D-D78AFFE864ED}"/>
              </a:ext>
            </a:extLst>
          </p:cNvPr>
          <p:cNvSpPr/>
          <p:nvPr/>
        </p:nvSpPr>
        <p:spPr>
          <a:xfrm>
            <a:off x="10499265" y="5037726"/>
            <a:ext cx="222000" cy="222000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388BF2-C5F6-9BCC-00A4-7CC5D040BC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7498" y="2056674"/>
            <a:ext cx="3537899" cy="215060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811;p37">
            <a:extLst>
              <a:ext uri="{FF2B5EF4-FFF2-40B4-BE49-F238E27FC236}">
                <a16:creationId xmlns:a16="http://schemas.microsoft.com/office/drawing/2014/main" id="{0821DE72-77FC-2FFE-5693-9200FE8715DE}"/>
              </a:ext>
            </a:extLst>
          </p:cNvPr>
          <p:cNvSpPr txBox="1">
            <a:spLocks/>
          </p:cNvSpPr>
          <p:nvPr/>
        </p:nvSpPr>
        <p:spPr>
          <a:xfrm>
            <a:off x="696202" y="1005495"/>
            <a:ext cx="8569095" cy="535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oboto Condensed"/>
              <a:buNone/>
              <a:defRPr sz="35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m-KH" sz="2000" b="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Khmer OS Muol Light" panose="02000500000000020004" pitchFamily="2" charset="0"/>
              </a:rPr>
              <a:t>របៀបទាញយក </a:t>
            </a:r>
            <a:r>
              <a:rPr lang="en-US" sz="2000" b="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Khmer OS Muol Light" panose="02000500000000020004" pitchFamily="2" charset="0"/>
              </a:rPr>
              <a:t>Icon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72C263D-1756-8D1D-75CB-946572F306D3}"/>
              </a:ext>
            </a:extLst>
          </p:cNvPr>
          <p:cNvSpPr txBox="1"/>
          <p:nvPr/>
        </p:nvSpPr>
        <p:spPr>
          <a:xfrm>
            <a:off x="696202" y="1570125"/>
            <a:ext cx="9436841" cy="888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8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1.</a:t>
            </a:r>
            <a:r>
              <a:rPr lang="km-KH" sz="18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 ជាដំបូងយើងចូលទៅកាន់ </a:t>
            </a:r>
            <a:r>
              <a:rPr lang="en-US" sz="18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Browser </a:t>
            </a:r>
            <a:r>
              <a:rPr lang="km-KH" sz="18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ណាមួយក៏បានបន្ទាប់មក </a:t>
            </a:r>
            <a:r>
              <a:rPr lang="en-US" sz="18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Search </a:t>
            </a:r>
            <a:r>
              <a:rPr lang="km-KH" sz="18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ពាក្យ</a:t>
            </a:r>
            <a:r>
              <a:rPr lang="en-US" sz="18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  </a:t>
            </a:r>
            <a:r>
              <a:rPr lang="en-US" sz="1800" dirty="0">
                <a:solidFill>
                  <a:srgbClr val="0070C0"/>
                </a:solidFill>
                <a:latin typeface="Khmer OS Battambang" panose="02000500000000020004" pitchFamily="2" charset="0"/>
                <a:cs typeface="Khmer OS Battambang" panose="02000500000000020004" pitchFamily="2" charset="0"/>
              </a:rPr>
              <a:t>fontawesome.com </a:t>
            </a:r>
          </a:p>
          <a:p>
            <a:pPr>
              <a:lnSpc>
                <a:spcPct val="150000"/>
              </a:lnSpc>
            </a:pPr>
            <a:r>
              <a:rPr lang="km-KH" sz="18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ហើយចុច </a:t>
            </a:r>
            <a:r>
              <a:rPr lang="en-US" sz="18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Button Search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E655C63-C12F-20A3-70C0-A4EBABEC89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8555" y="2616233"/>
            <a:ext cx="7114889" cy="3297506"/>
          </a:xfrm>
          <a:prstGeom prst="rect">
            <a:avLst/>
          </a:prstGeom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</p:pic>
      <p:sp>
        <p:nvSpPr>
          <p:cNvPr id="9" name="Google Shape;812;p37">
            <a:hlinkClick r:id="rId4" action="ppaction://hlinksldjump"/>
            <a:extLst>
              <a:ext uri="{FF2B5EF4-FFF2-40B4-BE49-F238E27FC236}">
                <a16:creationId xmlns:a16="http://schemas.microsoft.com/office/drawing/2014/main" id="{9EDC41F2-F934-0028-B463-6CE2B4D35F5B}"/>
              </a:ext>
            </a:extLst>
          </p:cNvPr>
          <p:cNvSpPr txBox="1">
            <a:spLocks/>
          </p:cNvSpPr>
          <p:nvPr/>
        </p:nvSpPr>
        <p:spPr>
          <a:xfrm>
            <a:off x="2156943" y="184204"/>
            <a:ext cx="1248730" cy="4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 algn="ctr">
              <a:buClr>
                <a:schemeClr val="accent4"/>
              </a:buClr>
            </a:pPr>
            <a:r>
              <a:rPr lang="en-US" sz="1500" b="1" u="sng" dirty="0">
                <a:solidFill>
                  <a:schemeClr val="accent2"/>
                </a:solidFill>
                <a:uFill>
                  <a:solidFill>
                    <a:schemeClr val="tx2"/>
                  </a:solidFill>
                </a:uFill>
                <a:latin typeface="Roboto Condensed" panose="02000000000000000000" pitchFamily="2" charset="0"/>
                <a:ea typeface="Roboto Condensed" panose="02000000000000000000" pitchFamily="2" charset="0"/>
                <a:sym typeface="Roboto Condensed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Fontawesome</a:t>
            </a:r>
            <a:r>
              <a:rPr lang="en-US" sz="1500" b="1" u="sng" dirty="0">
                <a:solidFill>
                  <a:schemeClr val="accent2"/>
                </a:solidFill>
                <a:uFill>
                  <a:solidFill>
                    <a:schemeClr val="tx2"/>
                  </a:solidFill>
                </a:uFill>
                <a:latin typeface="Roboto Condensed" panose="02000000000000000000" pitchFamily="2" charset="0"/>
                <a:ea typeface="Roboto Condensed" panose="02000000000000000000" pitchFamily="2" charset="0"/>
                <a:sym typeface="Roboto Condensed"/>
              </a:rPr>
              <a:t> </a:t>
            </a:r>
          </a:p>
        </p:txBody>
      </p:sp>
      <p:sp>
        <p:nvSpPr>
          <p:cNvPr id="10" name="Google Shape;830;p37">
            <a:extLst>
              <a:ext uri="{FF2B5EF4-FFF2-40B4-BE49-F238E27FC236}">
                <a16:creationId xmlns:a16="http://schemas.microsoft.com/office/drawing/2014/main" id="{65959EB6-847F-978A-B586-C2C8DF46E2CB}"/>
              </a:ext>
            </a:extLst>
          </p:cNvPr>
          <p:cNvSpPr/>
          <p:nvPr/>
        </p:nvSpPr>
        <p:spPr>
          <a:xfrm rot="10800000">
            <a:off x="2242258" y="678989"/>
            <a:ext cx="1097280" cy="45719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accent2"/>
              </a:gs>
              <a:gs pos="89000">
                <a:schemeClr val="lt1"/>
              </a:gs>
              <a:gs pos="100000">
                <a:schemeClr val="accent1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11" name="Google Shape;788;p36">
            <a:hlinkClick r:id="rId5" action="ppaction://hlinksldjump"/>
            <a:extLst>
              <a:ext uri="{FF2B5EF4-FFF2-40B4-BE49-F238E27FC236}">
                <a16:creationId xmlns:a16="http://schemas.microsoft.com/office/drawing/2014/main" id="{7754ED9D-D72D-DE8D-4CBC-BA90FC563A89}"/>
              </a:ext>
            </a:extLst>
          </p:cNvPr>
          <p:cNvSpPr txBox="1">
            <a:spLocks/>
          </p:cNvSpPr>
          <p:nvPr/>
        </p:nvSpPr>
        <p:spPr>
          <a:xfrm>
            <a:off x="3600417" y="184204"/>
            <a:ext cx="1333670" cy="4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indent="0"/>
            <a:r>
              <a:rPr lang="en-US" sz="1500" u="sng" dirty="0">
                <a:uFill>
                  <a:solidFill>
                    <a:schemeClr val="tx2"/>
                  </a:solidFill>
                </a:uFill>
                <a:cs typeface="Arial"/>
                <a:sym typeface="Roboto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Swiper</a:t>
            </a:r>
            <a:r>
              <a:rPr lang="en-US" sz="1500" u="sng" dirty="0">
                <a:uFill>
                  <a:solidFill>
                    <a:schemeClr val="tx2"/>
                  </a:solidFill>
                </a:uFill>
                <a:cs typeface="Arial"/>
                <a:sym typeface="Roboto"/>
              </a:rPr>
              <a:t> ​</a:t>
            </a:r>
          </a:p>
        </p:txBody>
      </p:sp>
    </p:spTree>
    <p:extLst>
      <p:ext uri="{BB962C8B-B14F-4D97-AF65-F5344CB8AC3E}">
        <p14:creationId xmlns:p14="http://schemas.microsoft.com/office/powerpoint/2010/main" val="22112340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B72C263D-1756-8D1D-75CB-946572F306D3}"/>
              </a:ext>
            </a:extLst>
          </p:cNvPr>
          <p:cNvSpPr txBox="1"/>
          <p:nvPr/>
        </p:nvSpPr>
        <p:spPr>
          <a:xfrm>
            <a:off x="1246709" y="1075192"/>
            <a:ext cx="94368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2. </a:t>
            </a:r>
            <a:r>
              <a:rPr lang="km-KH" sz="18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បន្ទាប់មកចុចពាក្យ </a:t>
            </a:r>
            <a:r>
              <a:rPr lang="en-US" sz="18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Free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40C5C2D-CE7B-1677-30F2-49C1A61106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3949" y="1701702"/>
            <a:ext cx="8357410" cy="3858272"/>
          </a:xfrm>
          <a:prstGeom prst="rect">
            <a:avLst/>
          </a:prstGeom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</p:pic>
      <p:sp>
        <p:nvSpPr>
          <p:cNvPr id="7" name="Google Shape;812;p37">
            <a:hlinkClick r:id="rId4" action="ppaction://hlinksldjump"/>
            <a:extLst>
              <a:ext uri="{FF2B5EF4-FFF2-40B4-BE49-F238E27FC236}">
                <a16:creationId xmlns:a16="http://schemas.microsoft.com/office/drawing/2014/main" id="{C11A92F0-060E-FBA5-CD9D-D6CC9A1E1527}"/>
              </a:ext>
            </a:extLst>
          </p:cNvPr>
          <p:cNvSpPr txBox="1">
            <a:spLocks/>
          </p:cNvSpPr>
          <p:nvPr/>
        </p:nvSpPr>
        <p:spPr>
          <a:xfrm>
            <a:off x="2156943" y="184204"/>
            <a:ext cx="1248730" cy="4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 algn="ctr">
              <a:buClr>
                <a:schemeClr val="accent4"/>
              </a:buClr>
            </a:pPr>
            <a:r>
              <a:rPr lang="en-US" sz="1500" b="1" u="sng" dirty="0">
                <a:solidFill>
                  <a:schemeClr val="accent2"/>
                </a:solidFill>
                <a:uFill>
                  <a:solidFill>
                    <a:schemeClr val="tx2"/>
                  </a:solidFill>
                </a:uFill>
                <a:latin typeface="Roboto Condensed" panose="02000000000000000000" pitchFamily="2" charset="0"/>
                <a:ea typeface="Roboto Condensed" panose="02000000000000000000" pitchFamily="2" charset="0"/>
                <a:sym typeface="Roboto Condensed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Fontawesome</a:t>
            </a:r>
            <a:r>
              <a:rPr lang="en-US" sz="1500" b="1" u="sng" dirty="0">
                <a:solidFill>
                  <a:schemeClr val="accent2"/>
                </a:solidFill>
                <a:uFill>
                  <a:solidFill>
                    <a:schemeClr val="tx2"/>
                  </a:solidFill>
                </a:uFill>
                <a:latin typeface="Roboto Condensed" panose="02000000000000000000" pitchFamily="2" charset="0"/>
                <a:ea typeface="Roboto Condensed" panose="02000000000000000000" pitchFamily="2" charset="0"/>
                <a:sym typeface="Roboto Condensed"/>
              </a:rPr>
              <a:t> </a:t>
            </a:r>
          </a:p>
        </p:txBody>
      </p:sp>
      <p:sp>
        <p:nvSpPr>
          <p:cNvPr id="8" name="Google Shape;830;p37">
            <a:extLst>
              <a:ext uri="{FF2B5EF4-FFF2-40B4-BE49-F238E27FC236}">
                <a16:creationId xmlns:a16="http://schemas.microsoft.com/office/drawing/2014/main" id="{4A5A85E7-D005-E989-5F45-F37F6305DB8D}"/>
              </a:ext>
            </a:extLst>
          </p:cNvPr>
          <p:cNvSpPr/>
          <p:nvPr/>
        </p:nvSpPr>
        <p:spPr>
          <a:xfrm rot="10800000">
            <a:off x="2242258" y="678989"/>
            <a:ext cx="1097280" cy="45719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accent2"/>
              </a:gs>
              <a:gs pos="89000">
                <a:schemeClr val="lt1"/>
              </a:gs>
              <a:gs pos="100000">
                <a:schemeClr val="accent1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10" name="Google Shape;788;p36">
            <a:hlinkClick r:id="rId5" action="ppaction://hlinksldjump"/>
            <a:extLst>
              <a:ext uri="{FF2B5EF4-FFF2-40B4-BE49-F238E27FC236}">
                <a16:creationId xmlns:a16="http://schemas.microsoft.com/office/drawing/2014/main" id="{051572D3-91ED-0D24-0CA6-D3FB992DCEB5}"/>
              </a:ext>
            </a:extLst>
          </p:cNvPr>
          <p:cNvSpPr txBox="1">
            <a:spLocks/>
          </p:cNvSpPr>
          <p:nvPr/>
        </p:nvSpPr>
        <p:spPr>
          <a:xfrm>
            <a:off x="3600417" y="184204"/>
            <a:ext cx="1333670" cy="4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indent="0"/>
            <a:r>
              <a:rPr lang="en-US" sz="1500" u="sng" dirty="0">
                <a:uFill>
                  <a:solidFill>
                    <a:schemeClr val="tx2"/>
                  </a:solidFill>
                </a:uFill>
                <a:cs typeface="Arial"/>
                <a:sym typeface="Roboto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Swiper</a:t>
            </a:r>
            <a:r>
              <a:rPr lang="en-US" sz="1500" u="sng" dirty="0">
                <a:uFill>
                  <a:solidFill>
                    <a:schemeClr val="tx2"/>
                  </a:solidFill>
                </a:uFill>
                <a:cs typeface="Arial"/>
                <a:sym typeface="Roboto"/>
              </a:rPr>
              <a:t> ​</a:t>
            </a:r>
          </a:p>
        </p:txBody>
      </p:sp>
    </p:spTree>
    <p:extLst>
      <p:ext uri="{BB962C8B-B14F-4D97-AF65-F5344CB8AC3E}">
        <p14:creationId xmlns:p14="http://schemas.microsoft.com/office/powerpoint/2010/main" val="19100981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B72C263D-1756-8D1D-75CB-946572F306D3}"/>
              </a:ext>
            </a:extLst>
          </p:cNvPr>
          <p:cNvSpPr txBox="1"/>
          <p:nvPr/>
        </p:nvSpPr>
        <p:spPr>
          <a:xfrm>
            <a:off x="1246709" y="1075192"/>
            <a:ext cx="94368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3. </a:t>
            </a:r>
            <a:r>
              <a:rPr lang="km-KH" sz="18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បន្ទាប់មកជ្រើសរើស </a:t>
            </a:r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  <a:cs typeface="Khmer OS Battambang" panose="02000500000000020004" pitchFamily="2" charset="0"/>
              </a:rPr>
              <a:t>Icon</a:t>
            </a:r>
            <a:r>
              <a:rPr lang="en-US" sz="18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 </a:t>
            </a:r>
            <a:r>
              <a:rPr lang="km-KH" sz="18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ណាមួយក៏បាន។ ហើយ </a:t>
            </a:r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  <a:cs typeface="Khmer OS Battambang" panose="02000500000000020004" pitchFamily="2" charset="0"/>
              </a:rPr>
              <a:t>Copy Tag HTML </a:t>
            </a:r>
            <a:r>
              <a:rPr lang="km-KH" sz="18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យកទៅ </a:t>
            </a:r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  <a:cs typeface="Khmer OS Battambang" panose="02000500000000020004" pitchFamily="2" charset="0"/>
              </a:rPr>
              <a:t>Paste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8CB4C00-5339-0162-A42B-8AC836D92A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208" y="1795008"/>
            <a:ext cx="8343584" cy="3878004"/>
          </a:xfrm>
          <a:prstGeom prst="rect">
            <a:avLst/>
          </a:prstGeom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</p:pic>
      <p:sp>
        <p:nvSpPr>
          <p:cNvPr id="8" name="Google Shape;812;p37">
            <a:hlinkClick r:id="rId4" action="ppaction://hlinksldjump"/>
            <a:extLst>
              <a:ext uri="{FF2B5EF4-FFF2-40B4-BE49-F238E27FC236}">
                <a16:creationId xmlns:a16="http://schemas.microsoft.com/office/drawing/2014/main" id="{E93941C2-07F1-EB4A-0860-894EBBBFC23F}"/>
              </a:ext>
            </a:extLst>
          </p:cNvPr>
          <p:cNvSpPr txBox="1">
            <a:spLocks/>
          </p:cNvSpPr>
          <p:nvPr/>
        </p:nvSpPr>
        <p:spPr>
          <a:xfrm>
            <a:off x="2156943" y="184204"/>
            <a:ext cx="1248730" cy="4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 algn="ctr">
              <a:buClr>
                <a:schemeClr val="accent4"/>
              </a:buClr>
            </a:pPr>
            <a:r>
              <a:rPr lang="en-US" sz="1500" b="1" u="sng" dirty="0">
                <a:solidFill>
                  <a:schemeClr val="accent2"/>
                </a:solidFill>
                <a:uFill>
                  <a:solidFill>
                    <a:schemeClr val="tx2"/>
                  </a:solidFill>
                </a:uFill>
                <a:latin typeface="Roboto Condensed" panose="02000000000000000000" pitchFamily="2" charset="0"/>
                <a:ea typeface="Roboto Condensed" panose="02000000000000000000" pitchFamily="2" charset="0"/>
                <a:sym typeface="Roboto Condensed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Fontawesome</a:t>
            </a:r>
            <a:r>
              <a:rPr lang="en-US" sz="1500" b="1" u="sng" dirty="0">
                <a:solidFill>
                  <a:schemeClr val="accent2"/>
                </a:solidFill>
                <a:uFill>
                  <a:solidFill>
                    <a:schemeClr val="tx2"/>
                  </a:solidFill>
                </a:uFill>
                <a:latin typeface="Roboto Condensed" panose="02000000000000000000" pitchFamily="2" charset="0"/>
                <a:ea typeface="Roboto Condensed" panose="02000000000000000000" pitchFamily="2" charset="0"/>
                <a:sym typeface="Roboto Condensed"/>
              </a:rPr>
              <a:t> </a:t>
            </a:r>
          </a:p>
        </p:txBody>
      </p:sp>
      <p:sp>
        <p:nvSpPr>
          <p:cNvPr id="9" name="Google Shape;830;p37">
            <a:extLst>
              <a:ext uri="{FF2B5EF4-FFF2-40B4-BE49-F238E27FC236}">
                <a16:creationId xmlns:a16="http://schemas.microsoft.com/office/drawing/2014/main" id="{8A396355-8BB2-42DE-0E96-CD2456321549}"/>
              </a:ext>
            </a:extLst>
          </p:cNvPr>
          <p:cNvSpPr/>
          <p:nvPr/>
        </p:nvSpPr>
        <p:spPr>
          <a:xfrm rot="10800000">
            <a:off x="2242258" y="678989"/>
            <a:ext cx="1097280" cy="45719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accent2"/>
              </a:gs>
              <a:gs pos="89000">
                <a:schemeClr val="lt1"/>
              </a:gs>
              <a:gs pos="100000">
                <a:schemeClr val="accent1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10" name="Google Shape;788;p36">
            <a:hlinkClick r:id="rId5" action="ppaction://hlinksldjump"/>
            <a:extLst>
              <a:ext uri="{FF2B5EF4-FFF2-40B4-BE49-F238E27FC236}">
                <a16:creationId xmlns:a16="http://schemas.microsoft.com/office/drawing/2014/main" id="{AADCAB16-E28F-51E4-7ED3-FEE450B818A5}"/>
              </a:ext>
            </a:extLst>
          </p:cNvPr>
          <p:cNvSpPr txBox="1">
            <a:spLocks/>
          </p:cNvSpPr>
          <p:nvPr/>
        </p:nvSpPr>
        <p:spPr>
          <a:xfrm>
            <a:off x="3600417" y="184204"/>
            <a:ext cx="1333670" cy="4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indent="0"/>
            <a:r>
              <a:rPr lang="en-US" sz="1500" u="sng" dirty="0">
                <a:uFill>
                  <a:solidFill>
                    <a:schemeClr val="tx2"/>
                  </a:solidFill>
                </a:uFill>
                <a:cs typeface="Arial"/>
                <a:sym typeface="Roboto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Swiper</a:t>
            </a:r>
            <a:r>
              <a:rPr lang="en-US" sz="1500" u="sng" dirty="0">
                <a:uFill>
                  <a:solidFill>
                    <a:schemeClr val="tx2"/>
                  </a:solidFill>
                </a:uFill>
                <a:cs typeface="Arial"/>
                <a:sym typeface="Roboto"/>
              </a:rPr>
              <a:t> ​</a:t>
            </a:r>
          </a:p>
        </p:txBody>
      </p:sp>
    </p:spTree>
    <p:extLst>
      <p:ext uri="{BB962C8B-B14F-4D97-AF65-F5344CB8AC3E}">
        <p14:creationId xmlns:p14="http://schemas.microsoft.com/office/powerpoint/2010/main" val="16869956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D5AAD1F-2AEF-9AF8-C2F2-D8BA52635F68}"/>
              </a:ext>
            </a:extLst>
          </p:cNvPr>
          <p:cNvGrpSpPr/>
          <p:nvPr/>
        </p:nvGrpSpPr>
        <p:grpSpPr>
          <a:xfrm>
            <a:off x="2063528" y="1334638"/>
            <a:ext cx="7341729" cy="4389715"/>
            <a:chOff x="1335740" y="1217983"/>
            <a:chExt cx="8086165" cy="4789587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61E0B37-889E-24D1-C355-5F35DD609A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5740" y="1217983"/>
              <a:ext cx="8086165" cy="3954725"/>
            </a:xfrm>
            <a:prstGeom prst="rect">
              <a:avLst/>
            </a:prstGeom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0D47E1D-00A5-F4C6-779D-857AB20C2C1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43909" y="4715485"/>
              <a:ext cx="6577996" cy="1292085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38100" cap="rnd">
              <a:solidFill>
                <a:schemeClr val="bg1">
                  <a:lumMod val="85000"/>
                </a:schemeClr>
              </a:solidFill>
            </a:ln>
            <a:effectLst>
              <a:outerShdw blurRad="50000" algn="tl" rotWithShape="0">
                <a:srgbClr val="000000">
                  <a:alpha val="41000"/>
                </a:srgbClr>
              </a:outerShdw>
            </a:effectLst>
            <a:scene3d>
              <a:camera prst="orthographicFront"/>
              <a:lightRig rig="twoPt" dir="t">
                <a:rot lat="0" lon="0" rev="7800000"/>
              </a:lightRig>
            </a:scene3d>
            <a:sp3d contourW="6350">
              <a:bevelT w="50800" h="16510"/>
              <a:contourClr>
                <a:srgbClr val="C0C0C0"/>
              </a:contourClr>
            </a:sp3d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708163DF-4BC9-B37F-09CE-237033F23F88}"/>
              </a:ext>
            </a:extLst>
          </p:cNvPr>
          <p:cNvSpPr txBox="1"/>
          <p:nvPr/>
        </p:nvSpPr>
        <p:spPr>
          <a:xfrm>
            <a:off x="834115" y="1257031"/>
            <a:ext cx="1229413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m-KH" sz="1500" b="1" dirty="0">
                <a:solidFill>
                  <a:srgbClr val="2268BA"/>
                </a:solidFill>
                <a:latin typeface="+mj-lt"/>
                <a:cs typeface="Khmer OS Battambang" panose="02000500000000020004" pitchFamily="2" charset="0"/>
              </a:rPr>
              <a:t>ឧទាហរណ៍</a:t>
            </a:r>
            <a:r>
              <a:rPr lang="en-US" sz="1500" dirty="0">
                <a:solidFill>
                  <a:srgbClr val="2268BA"/>
                </a:solidFill>
                <a:latin typeface="Khmer OS Battambang" panose="02000500000000020004" pitchFamily="2" charset="0"/>
                <a:cs typeface="Khmer OS Battambang" panose="02000500000000020004" pitchFamily="2" charset="0"/>
              </a:rPr>
              <a:t>:</a:t>
            </a:r>
            <a:r>
              <a:rPr lang="en-US" sz="1500" dirty="0">
                <a:solidFill>
                  <a:srgbClr val="222222"/>
                </a:solidFill>
                <a:latin typeface="Khmer OS Battambang" panose="02000500000000020004" pitchFamily="2" charset="0"/>
                <a:cs typeface="Khmer OS Battambang" panose="02000500000000020004" pitchFamily="2" charset="0"/>
              </a:rPr>
              <a:t> </a:t>
            </a:r>
            <a:endParaRPr lang="en-US" sz="1500" dirty="0"/>
          </a:p>
        </p:txBody>
      </p:sp>
      <p:sp>
        <p:nvSpPr>
          <p:cNvPr id="11" name="Google Shape;812;p37">
            <a:hlinkClick r:id="rId5" action="ppaction://hlinksldjump"/>
            <a:extLst>
              <a:ext uri="{FF2B5EF4-FFF2-40B4-BE49-F238E27FC236}">
                <a16:creationId xmlns:a16="http://schemas.microsoft.com/office/drawing/2014/main" id="{C18F83F8-E9D2-9B87-6D60-D9F1AC5BF294}"/>
              </a:ext>
            </a:extLst>
          </p:cNvPr>
          <p:cNvSpPr txBox="1">
            <a:spLocks/>
          </p:cNvSpPr>
          <p:nvPr/>
        </p:nvSpPr>
        <p:spPr>
          <a:xfrm>
            <a:off x="2156943" y="184204"/>
            <a:ext cx="1248730" cy="4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 algn="ctr">
              <a:buClr>
                <a:schemeClr val="accent4"/>
              </a:buClr>
            </a:pPr>
            <a:r>
              <a:rPr lang="en-US" sz="1500" b="1" u="sng" dirty="0">
                <a:solidFill>
                  <a:schemeClr val="accent2"/>
                </a:solidFill>
                <a:uFill>
                  <a:solidFill>
                    <a:schemeClr val="tx2"/>
                  </a:solidFill>
                </a:uFill>
                <a:latin typeface="Roboto Condensed" panose="02000000000000000000" pitchFamily="2" charset="0"/>
                <a:ea typeface="Roboto Condensed" panose="02000000000000000000" pitchFamily="2" charset="0"/>
                <a:sym typeface="Roboto Condensed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Fontawesome</a:t>
            </a:r>
            <a:r>
              <a:rPr lang="en-US" sz="1500" b="1" u="sng" dirty="0">
                <a:solidFill>
                  <a:schemeClr val="accent2"/>
                </a:solidFill>
                <a:uFill>
                  <a:solidFill>
                    <a:schemeClr val="tx2"/>
                  </a:solidFill>
                </a:uFill>
                <a:latin typeface="Roboto Condensed" panose="02000000000000000000" pitchFamily="2" charset="0"/>
                <a:ea typeface="Roboto Condensed" panose="02000000000000000000" pitchFamily="2" charset="0"/>
                <a:sym typeface="Roboto Condensed"/>
              </a:rPr>
              <a:t> </a:t>
            </a:r>
          </a:p>
        </p:txBody>
      </p:sp>
      <p:sp>
        <p:nvSpPr>
          <p:cNvPr id="12" name="Google Shape;830;p37">
            <a:extLst>
              <a:ext uri="{FF2B5EF4-FFF2-40B4-BE49-F238E27FC236}">
                <a16:creationId xmlns:a16="http://schemas.microsoft.com/office/drawing/2014/main" id="{B9326B2B-1917-93A6-2DB9-B49C438882D9}"/>
              </a:ext>
            </a:extLst>
          </p:cNvPr>
          <p:cNvSpPr/>
          <p:nvPr/>
        </p:nvSpPr>
        <p:spPr>
          <a:xfrm rot="10800000">
            <a:off x="2242258" y="678989"/>
            <a:ext cx="1097280" cy="45719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accent2"/>
              </a:gs>
              <a:gs pos="89000">
                <a:schemeClr val="lt1"/>
              </a:gs>
              <a:gs pos="100000">
                <a:schemeClr val="accent1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13" name="Google Shape;788;p36">
            <a:hlinkClick r:id="rId6" action="ppaction://hlinksldjump"/>
            <a:extLst>
              <a:ext uri="{FF2B5EF4-FFF2-40B4-BE49-F238E27FC236}">
                <a16:creationId xmlns:a16="http://schemas.microsoft.com/office/drawing/2014/main" id="{2CC295B4-47E7-8974-7BFA-F8FC9B1E5A54}"/>
              </a:ext>
            </a:extLst>
          </p:cNvPr>
          <p:cNvSpPr txBox="1">
            <a:spLocks/>
          </p:cNvSpPr>
          <p:nvPr/>
        </p:nvSpPr>
        <p:spPr>
          <a:xfrm>
            <a:off x="3600417" y="184204"/>
            <a:ext cx="1333670" cy="4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indent="0"/>
            <a:r>
              <a:rPr lang="en-US" sz="1500" u="sng" dirty="0">
                <a:uFill>
                  <a:solidFill>
                    <a:schemeClr val="tx2"/>
                  </a:solidFill>
                </a:uFill>
                <a:cs typeface="Arial"/>
                <a:sym typeface="Roboto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Swiper</a:t>
            </a:r>
            <a:r>
              <a:rPr lang="en-US" sz="1500" u="sng" dirty="0">
                <a:uFill>
                  <a:solidFill>
                    <a:schemeClr val="tx2"/>
                  </a:solidFill>
                </a:uFill>
                <a:cs typeface="Arial"/>
                <a:sym typeface="Roboto"/>
              </a:rPr>
              <a:t> ​</a:t>
            </a:r>
          </a:p>
        </p:txBody>
      </p:sp>
    </p:spTree>
    <p:extLst>
      <p:ext uri="{BB962C8B-B14F-4D97-AF65-F5344CB8AC3E}">
        <p14:creationId xmlns:p14="http://schemas.microsoft.com/office/powerpoint/2010/main" val="34997740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811;p37">
            <a:extLst>
              <a:ext uri="{FF2B5EF4-FFF2-40B4-BE49-F238E27FC236}">
                <a16:creationId xmlns:a16="http://schemas.microsoft.com/office/drawing/2014/main" id="{0821DE72-77FC-2FFE-5693-9200FE8715DE}"/>
              </a:ext>
            </a:extLst>
          </p:cNvPr>
          <p:cNvSpPr txBox="1">
            <a:spLocks/>
          </p:cNvSpPr>
          <p:nvPr/>
        </p:nvSpPr>
        <p:spPr>
          <a:xfrm>
            <a:off x="696202" y="975999"/>
            <a:ext cx="8569095" cy="535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oboto Condensed"/>
              <a:buNone/>
              <a:defRPr sz="35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m-KH" sz="2000" b="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Khmer OS Muol Light" panose="02000500000000020004" pitchFamily="2" charset="0"/>
              </a:rPr>
              <a:t>តើ </a:t>
            </a:r>
            <a:r>
              <a:rPr lang="en-US" sz="20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Khmer OS Muol Light" panose="02000500000000020004" pitchFamily="2" charset="0"/>
              </a:rPr>
              <a:t>Swiper</a:t>
            </a:r>
            <a:r>
              <a:rPr lang="en-US" sz="2000" b="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Khmer OS Muol Light" panose="02000500000000020004" pitchFamily="2" charset="0"/>
              </a:rPr>
              <a:t> </a:t>
            </a:r>
            <a:r>
              <a:rPr lang="km-KH" sz="2000" b="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Khmer OS Muol Light" panose="02000500000000020004" pitchFamily="2" charset="0"/>
              </a:rPr>
              <a:t>ជាអ្វី?</a:t>
            </a:r>
            <a:endParaRPr lang="en-US" sz="20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Khmer OS Muol Light" panose="02000500000000020004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72C263D-1756-8D1D-75CB-946572F306D3}"/>
              </a:ext>
            </a:extLst>
          </p:cNvPr>
          <p:cNvSpPr txBox="1"/>
          <p:nvPr/>
        </p:nvSpPr>
        <p:spPr>
          <a:xfrm>
            <a:off x="768730" y="1477918"/>
            <a:ext cx="10727068" cy="1629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7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Swiper </a:t>
            </a:r>
            <a:r>
              <a:rPr lang="km-KH" sz="17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គឺជា </a:t>
            </a:r>
            <a:r>
              <a:rPr lang="en-US" sz="17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Libraries </a:t>
            </a:r>
            <a:r>
              <a:rPr lang="km-KH" sz="17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មួយសម្រាប់បង្កើត </a:t>
            </a:r>
            <a:r>
              <a:rPr lang="en-US" sz="1700" dirty="0">
                <a:latin typeface="Verdana" panose="020B0604030504040204" pitchFamily="34" charset="0"/>
                <a:ea typeface="Verdana" panose="020B0604030504040204" pitchFamily="34" charset="0"/>
                <a:cs typeface="Khmer OS Battambang" panose="02000500000000020004" pitchFamily="2" charset="0"/>
              </a:rPr>
              <a:t>Slider</a:t>
            </a:r>
            <a:r>
              <a:rPr lang="en-US" sz="17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 </a:t>
            </a:r>
            <a:r>
              <a:rPr lang="km-KH" sz="17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ដែលអាចអោយយើងប្រើប្រាស់ក្នុងការ </a:t>
            </a:r>
            <a:r>
              <a:rPr lang="en-US" sz="17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Design Website </a:t>
            </a:r>
            <a:r>
              <a:rPr lang="km-KH" sz="17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របស់យើងបានយ៉ាងងាយស្រូល ហើយមានភាពស្រស់ស្អាត និង មានច្រើន </a:t>
            </a:r>
            <a:r>
              <a:rPr lang="en-US" sz="17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Style </a:t>
            </a:r>
            <a:r>
              <a:rPr lang="km-KH" sz="17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។ ដើម្បីប្រើប្រាស់ </a:t>
            </a:r>
            <a:r>
              <a:rPr lang="en-US" sz="17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Swiper </a:t>
            </a:r>
            <a:r>
              <a:rPr lang="km-KH" sz="17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បានយើងអាចអនុវត្តតាមរបៀបដូចជា៖ </a:t>
            </a:r>
            <a:r>
              <a:rPr lang="en-US" sz="17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Download Libraries</a:t>
            </a:r>
            <a:r>
              <a:rPr lang="km-KH" sz="17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 ឬ</a:t>
            </a:r>
            <a:r>
              <a:rPr lang="en-US" sz="17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 Link តាម CDN</a:t>
            </a:r>
            <a:r>
              <a:rPr lang="km-KH" sz="17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។</a:t>
            </a:r>
          </a:p>
          <a:p>
            <a:pPr>
              <a:lnSpc>
                <a:spcPct val="150000"/>
              </a:lnSpc>
            </a:pPr>
            <a:endParaRPr lang="en-US" sz="1700" dirty="0">
              <a:latin typeface="Khmer OS Battambang" panose="02000500000000020004" pitchFamily="2" charset="0"/>
              <a:cs typeface="Khmer OS Battambang" panose="02000500000000020004" pitchFamily="2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902DA24-9C6F-5131-BA28-9058795072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4027" y="2851741"/>
            <a:ext cx="6694539" cy="3147880"/>
          </a:xfrm>
          <a:prstGeom prst="rect">
            <a:avLst/>
          </a:prstGeom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</p:pic>
      <p:sp>
        <p:nvSpPr>
          <p:cNvPr id="8" name="Google Shape;812;p37">
            <a:hlinkClick r:id="rId4" action="ppaction://hlinksldjump"/>
            <a:extLst>
              <a:ext uri="{FF2B5EF4-FFF2-40B4-BE49-F238E27FC236}">
                <a16:creationId xmlns:a16="http://schemas.microsoft.com/office/drawing/2014/main" id="{B7F5910A-ACA1-A920-619F-7258EA32132F}"/>
              </a:ext>
            </a:extLst>
          </p:cNvPr>
          <p:cNvSpPr txBox="1">
            <a:spLocks/>
          </p:cNvSpPr>
          <p:nvPr/>
        </p:nvSpPr>
        <p:spPr>
          <a:xfrm>
            <a:off x="2156943" y="184204"/>
            <a:ext cx="1248730" cy="4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 algn="ctr">
              <a:buClr>
                <a:schemeClr val="accent4"/>
              </a:buClr>
            </a:pPr>
            <a:r>
              <a:rPr lang="en-US" sz="1500" u="sng" dirty="0">
                <a:solidFill>
                  <a:schemeClr val="accent4"/>
                </a:solidFill>
                <a:uFill>
                  <a:solidFill>
                    <a:schemeClr val="tx2"/>
                  </a:solidFill>
                </a:uFill>
                <a:latin typeface="Roboto Condensed"/>
                <a:ea typeface="Roboto Condensed"/>
                <a:cs typeface="Arial"/>
                <a:sym typeface="Roboto Condensed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Fontawesome</a:t>
            </a:r>
            <a:r>
              <a:rPr lang="en-US" sz="1500" b="1" u="sng" dirty="0">
                <a:solidFill>
                  <a:schemeClr val="accent2"/>
                </a:solidFill>
                <a:uFill>
                  <a:solidFill>
                    <a:schemeClr val="tx2"/>
                  </a:solidFill>
                </a:uFill>
                <a:latin typeface="Roboto Condensed" panose="02000000000000000000" pitchFamily="2" charset="0"/>
                <a:ea typeface="Roboto Condensed" panose="02000000000000000000" pitchFamily="2" charset="0"/>
                <a:sym typeface="Roboto Condensed"/>
              </a:rPr>
              <a:t> </a:t>
            </a:r>
          </a:p>
        </p:txBody>
      </p:sp>
      <p:sp>
        <p:nvSpPr>
          <p:cNvPr id="9" name="Google Shape;830;p37">
            <a:extLst>
              <a:ext uri="{FF2B5EF4-FFF2-40B4-BE49-F238E27FC236}">
                <a16:creationId xmlns:a16="http://schemas.microsoft.com/office/drawing/2014/main" id="{9D43F169-F948-1B83-A330-BE386037B0C1}"/>
              </a:ext>
            </a:extLst>
          </p:cNvPr>
          <p:cNvSpPr/>
          <p:nvPr/>
        </p:nvSpPr>
        <p:spPr>
          <a:xfrm rot="10800000">
            <a:off x="3921777" y="678989"/>
            <a:ext cx="640080" cy="45719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accent2"/>
              </a:gs>
              <a:gs pos="89000">
                <a:schemeClr val="lt1"/>
              </a:gs>
              <a:gs pos="100000">
                <a:schemeClr val="accent1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11" name="Google Shape;788;p36">
            <a:hlinkClick r:id="rId5" action="ppaction://hlinksldjump"/>
            <a:extLst>
              <a:ext uri="{FF2B5EF4-FFF2-40B4-BE49-F238E27FC236}">
                <a16:creationId xmlns:a16="http://schemas.microsoft.com/office/drawing/2014/main" id="{78CD239A-9378-8147-46FE-A05CD52C9DA7}"/>
              </a:ext>
            </a:extLst>
          </p:cNvPr>
          <p:cNvSpPr txBox="1">
            <a:spLocks/>
          </p:cNvSpPr>
          <p:nvPr/>
        </p:nvSpPr>
        <p:spPr>
          <a:xfrm>
            <a:off x="3600417" y="184204"/>
            <a:ext cx="1333670" cy="4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indent="0"/>
            <a:r>
              <a:rPr lang="en-US" sz="1500" b="1" u="sng" dirty="0">
                <a:solidFill>
                  <a:schemeClr val="accent2"/>
                </a:solidFill>
                <a:uFill>
                  <a:solidFill>
                    <a:schemeClr val="tx2"/>
                  </a:solidFill>
                </a:uFill>
                <a:latin typeface="Roboto Condensed" panose="02000000000000000000" pitchFamily="2" charset="0"/>
                <a:ea typeface="Roboto Condensed" panose="02000000000000000000" pitchFamily="2" charset="0"/>
                <a:sym typeface="Roboto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Swiper</a:t>
            </a:r>
            <a:r>
              <a:rPr lang="en-US" sz="1500" u="sng" dirty="0">
                <a:uFill>
                  <a:solidFill>
                    <a:schemeClr val="tx2"/>
                  </a:solidFill>
                </a:uFill>
                <a:cs typeface="Arial"/>
                <a:sym typeface="Roboto"/>
              </a:rPr>
              <a:t> ​</a:t>
            </a:r>
          </a:p>
        </p:txBody>
      </p:sp>
    </p:spTree>
    <p:extLst>
      <p:ext uri="{BB962C8B-B14F-4D97-AF65-F5344CB8AC3E}">
        <p14:creationId xmlns:p14="http://schemas.microsoft.com/office/powerpoint/2010/main" val="36177692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811;p37">
            <a:extLst>
              <a:ext uri="{FF2B5EF4-FFF2-40B4-BE49-F238E27FC236}">
                <a16:creationId xmlns:a16="http://schemas.microsoft.com/office/drawing/2014/main" id="{0821DE72-77FC-2FFE-5693-9200FE8715DE}"/>
              </a:ext>
            </a:extLst>
          </p:cNvPr>
          <p:cNvSpPr txBox="1">
            <a:spLocks/>
          </p:cNvSpPr>
          <p:nvPr/>
        </p:nvSpPr>
        <p:spPr>
          <a:xfrm>
            <a:off x="696202" y="975999"/>
            <a:ext cx="8569095" cy="535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oboto Condensed"/>
              <a:buNone/>
              <a:defRPr sz="35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m-KH" sz="2000" b="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Khmer OS Muol Light" panose="02000500000000020004" pitchFamily="2" charset="0"/>
              </a:rPr>
              <a:t>របៀប </a:t>
            </a:r>
            <a:r>
              <a:rPr lang="en-US" sz="20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Khmer OS Muol Light" panose="02000500000000020004" pitchFamily="2" charset="0"/>
              </a:rPr>
              <a:t>Download Libraries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72C263D-1756-8D1D-75CB-946572F306D3}"/>
              </a:ext>
            </a:extLst>
          </p:cNvPr>
          <p:cNvSpPr txBox="1"/>
          <p:nvPr/>
        </p:nvSpPr>
        <p:spPr>
          <a:xfrm>
            <a:off x="696202" y="1577947"/>
            <a:ext cx="107270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00050" indent="-400050">
              <a:buFont typeface="+mj-lt"/>
              <a:buAutoNum type="arabicPeriod"/>
            </a:pPr>
            <a:r>
              <a:rPr lang="km-KH" sz="18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ជាដំបូងអ្នកចូលទៅកាន់ </a:t>
            </a:r>
            <a:r>
              <a:rPr lang="en-US" sz="1700" dirty="0">
                <a:latin typeface="Verdana" panose="020B0604030504040204" pitchFamily="34" charset="0"/>
                <a:ea typeface="Verdana" panose="020B0604030504040204" pitchFamily="34" charset="0"/>
                <a:cs typeface="Khmer OS Battambang" panose="02000500000000020004" pitchFamily="2" charset="0"/>
              </a:rPr>
              <a:t>Browser</a:t>
            </a:r>
            <a:r>
              <a:rPr lang="en-US" sz="18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 </a:t>
            </a:r>
            <a:r>
              <a:rPr lang="km-KH" sz="18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ហើយ</a:t>
            </a:r>
            <a:r>
              <a:rPr lang="en-US" sz="18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 </a:t>
            </a:r>
            <a:r>
              <a:rPr lang="en-US" sz="1700" dirty="0">
                <a:latin typeface="Verdana" panose="020B0604030504040204" pitchFamily="34" charset="0"/>
                <a:ea typeface="Verdana" panose="020B0604030504040204" pitchFamily="34" charset="0"/>
                <a:cs typeface="Khmer OS Battambang" panose="02000500000000020004" pitchFamily="2" charset="0"/>
              </a:rPr>
              <a:t>Search</a:t>
            </a:r>
            <a:r>
              <a:rPr lang="en-US" sz="18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 </a:t>
            </a:r>
            <a:r>
              <a:rPr lang="km-KH" sz="18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ពាក្យ </a:t>
            </a:r>
            <a:r>
              <a:rPr lang="en-US" sz="1700" dirty="0">
                <a:latin typeface="Verdana" panose="020B0604030504040204" pitchFamily="34" charset="0"/>
                <a:ea typeface="Verdana" panose="020B0604030504040204" pitchFamily="34" charset="0"/>
                <a:cs typeface="Khmer OS Battambang" panose="02000500000000020004" pitchFamily="2" charset="0"/>
              </a:rPr>
              <a:t>swiperjs.com </a:t>
            </a:r>
            <a:r>
              <a:rPr lang="km-KH" sz="18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។​</a:t>
            </a:r>
            <a:r>
              <a:rPr lang="en-US" sz="18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 </a:t>
            </a:r>
            <a:r>
              <a:rPr lang="km-KH" sz="18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បន្ទាប់មកចុចពាក្យ </a:t>
            </a:r>
            <a:r>
              <a:rPr lang="en-US" sz="1700" dirty="0">
                <a:latin typeface="Verdana" panose="020B0604030504040204" pitchFamily="34" charset="0"/>
                <a:ea typeface="Verdana" panose="020B0604030504040204" pitchFamily="34" charset="0"/>
                <a:cs typeface="Khmer OS Battambang" panose="02000500000000020004" pitchFamily="2" charset="0"/>
              </a:rPr>
              <a:t>Get Started 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AA8B9BD-582C-034D-DD3D-C3EF33F62B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4304" y="2263922"/>
            <a:ext cx="7610864" cy="3578751"/>
          </a:xfrm>
          <a:prstGeom prst="rect">
            <a:avLst/>
          </a:prstGeom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</p:pic>
      <p:sp>
        <p:nvSpPr>
          <p:cNvPr id="8" name="Google Shape;812;p37">
            <a:hlinkClick r:id="rId4" action="ppaction://hlinksldjump"/>
            <a:extLst>
              <a:ext uri="{FF2B5EF4-FFF2-40B4-BE49-F238E27FC236}">
                <a16:creationId xmlns:a16="http://schemas.microsoft.com/office/drawing/2014/main" id="{88870395-637E-77AF-3C13-903FF9966B8F}"/>
              </a:ext>
            </a:extLst>
          </p:cNvPr>
          <p:cNvSpPr txBox="1">
            <a:spLocks/>
          </p:cNvSpPr>
          <p:nvPr/>
        </p:nvSpPr>
        <p:spPr>
          <a:xfrm>
            <a:off x="2156943" y="184204"/>
            <a:ext cx="1248730" cy="4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 algn="ctr">
              <a:buClr>
                <a:schemeClr val="accent4"/>
              </a:buClr>
            </a:pPr>
            <a:r>
              <a:rPr lang="en-US" sz="1500" u="sng" dirty="0">
                <a:solidFill>
                  <a:schemeClr val="accent4"/>
                </a:solidFill>
                <a:uFill>
                  <a:solidFill>
                    <a:schemeClr val="tx2"/>
                  </a:solidFill>
                </a:uFill>
                <a:latin typeface="Roboto Condensed"/>
                <a:ea typeface="Roboto Condensed"/>
                <a:cs typeface="Arial"/>
                <a:sym typeface="Roboto Condensed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Fontawesome</a:t>
            </a:r>
            <a:r>
              <a:rPr lang="en-US" sz="1500" b="1" u="sng" dirty="0">
                <a:solidFill>
                  <a:schemeClr val="accent2"/>
                </a:solidFill>
                <a:uFill>
                  <a:solidFill>
                    <a:schemeClr val="tx2"/>
                  </a:solidFill>
                </a:uFill>
                <a:latin typeface="Roboto Condensed" panose="02000000000000000000" pitchFamily="2" charset="0"/>
                <a:ea typeface="Roboto Condensed" panose="02000000000000000000" pitchFamily="2" charset="0"/>
                <a:sym typeface="Roboto Condensed"/>
              </a:rPr>
              <a:t> </a:t>
            </a:r>
          </a:p>
        </p:txBody>
      </p:sp>
      <p:sp>
        <p:nvSpPr>
          <p:cNvPr id="10" name="Google Shape;830;p37">
            <a:extLst>
              <a:ext uri="{FF2B5EF4-FFF2-40B4-BE49-F238E27FC236}">
                <a16:creationId xmlns:a16="http://schemas.microsoft.com/office/drawing/2014/main" id="{8F023499-3388-9975-7400-A26013CBC33E}"/>
              </a:ext>
            </a:extLst>
          </p:cNvPr>
          <p:cNvSpPr/>
          <p:nvPr/>
        </p:nvSpPr>
        <p:spPr>
          <a:xfrm rot="10800000">
            <a:off x="3921777" y="678989"/>
            <a:ext cx="640080" cy="45719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accent2"/>
              </a:gs>
              <a:gs pos="89000">
                <a:schemeClr val="lt1"/>
              </a:gs>
              <a:gs pos="100000">
                <a:schemeClr val="accent1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11" name="Google Shape;788;p36">
            <a:hlinkClick r:id="rId5" action="ppaction://hlinksldjump"/>
            <a:extLst>
              <a:ext uri="{FF2B5EF4-FFF2-40B4-BE49-F238E27FC236}">
                <a16:creationId xmlns:a16="http://schemas.microsoft.com/office/drawing/2014/main" id="{0E6744A8-4B14-5175-9422-8656A85BF4E4}"/>
              </a:ext>
            </a:extLst>
          </p:cNvPr>
          <p:cNvSpPr txBox="1">
            <a:spLocks/>
          </p:cNvSpPr>
          <p:nvPr/>
        </p:nvSpPr>
        <p:spPr>
          <a:xfrm>
            <a:off x="3600417" y="184204"/>
            <a:ext cx="1333670" cy="4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indent="0"/>
            <a:r>
              <a:rPr lang="en-US" sz="1500" b="1" u="sng" dirty="0">
                <a:solidFill>
                  <a:schemeClr val="accent2"/>
                </a:solidFill>
                <a:uFill>
                  <a:solidFill>
                    <a:schemeClr val="tx2"/>
                  </a:solidFill>
                </a:uFill>
                <a:latin typeface="Roboto Condensed" panose="02000000000000000000" pitchFamily="2" charset="0"/>
                <a:ea typeface="Roboto Condensed" panose="02000000000000000000" pitchFamily="2" charset="0"/>
                <a:sym typeface="Roboto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Swiper</a:t>
            </a:r>
            <a:r>
              <a:rPr lang="en-US" sz="1500" u="sng" dirty="0">
                <a:uFill>
                  <a:solidFill>
                    <a:schemeClr val="tx2"/>
                  </a:solidFill>
                </a:uFill>
                <a:cs typeface="Arial"/>
                <a:sym typeface="Roboto"/>
              </a:rPr>
              <a:t> ​</a:t>
            </a:r>
          </a:p>
        </p:txBody>
      </p:sp>
    </p:spTree>
    <p:extLst>
      <p:ext uri="{BB962C8B-B14F-4D97-AF65-F5344CB8AC3E}">
        <p14:creationId xmlns:p14="http://schemas.microsoft.com/office/powerpoint/2010/main" val="19655301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B72C263D-1756-8D1D-75CB-946572F306D3}"/>
              </a:ext>
            </a:extLst>
          </p:cNvPr>
          <p:cNvSpPr txBox="1"/>
          <p:nvPr/>
        </p:nvSpPr>
        <p:spPr>
          <a:xfrm>
            <a:off x="1099325" y="1174445"/>
            <a:ext cx="107270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00050" indent="-400050">
              <a:buFont typeface="Wingdings" panose="05000000000000000000" pitchFamily="2" charset="2"/>
              <a:buChar char="Ø"/>
            </a:pPr>
            <a:r>
              <a:rPr lang="km-KH" sz="18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ចុចពាក្យ </a:t>
            </a:r>
            <a:r>
              <a:rPr lang="en-US" sz="1700" dirty="0">
                <a:latin typeface="Verdana" panose="020B0604030504040204" pitchFamily="34" charset="0"/>
                <a:ea typeface="Verdana" panose="020B0604030504040204" pitchFamily="34" charset="0"/>
                <a:cs typeface="Khmer OS Battambang" panose="02000500000000020004" pitchFamily="2" charset="0"/>
              </a:rPr>
              <a:t>Download</a:t>
            </a:r>
            <a:r>
              <a:rPr lang="en-US" sz="18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 </a:t>
            </a:r>
            <a:r>
              <a:rPr lang="en-US" sz="1700" dirty="0">
                <a:latin typeface="Verdana" panose="020B0604030504040204" pitchFamily="34" charset="0"/>
                <a:ea typeface="Verdana" panose="020B0604030504040204" pitchFamily="34" charset="0"/>
                <a:cs typeface="Khmer OS Battambang" panose="02000500000000020004" pitchFamily="2" charset="0"/>
              </a:rPr>
              <a:t>assets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9AD5C8F-526B-15B3-118C-98C2B81D40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4433" y="1799303"/>
            <a:ext cx="8143133" cy="3804370"/>
          </a:xfrm>
          <a:prstGeom prst="rect">
            <a:avLst/>
          </a:prstGeom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</p:pic>
      <p:sp>
        <p:nvSpPr>
          <p:cNvPr id="7" name="Google Shape;812;p37">
            <a:hlinkClick r:id="rId4" action="ppaction://hlinksldjump"/>
            <a:extLst>
              <a:ext uri="{FF2B5EF4-FFF2-40B4-BE49-F238E27FC236}">
                <a16:creationId xmlns:a16="http://schemas.microsoft.com/office/drawing/2014/main" id="{ECE6D9DC-550E-1E68-5E99-8356103C0C0E}"/>
              </a:ext>
            </a:extLst>
          </p:cNvPr>
          <p:cNvSpPr txBox="1">
            <a:spLocks/>
          </p:cNvSpPr>
          <p:nvPr/>
        </p:nvSpPr>
        <p:spPr>
          <a:xfrm>
            <a:off x="2156943" y="184204"/>
            <a:ext cx="1248730" cy="4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 algn="ctr">
              <a:buClr>
                <a:schemeClr val="accent4"/>
              </a:buClr>
            </a:pPr>
            <a:r>
              <a:rPr lang="en-US" sz="1500" u="sng" dirty="0">
                <a:solidFill>
                  <a:schemeClr val="accent4"/>
                </a:solidFill>
                <a:uFill>
                  <a:solidFill>
                    <a:schemeClr val="tx2"/>
                  </a:solidFill>
                </a:uFill>
                <a:latin typeface="Roboto Condensed"/>
                <a:ea typeface="Roboto Condensed"/>
                <a:cs typeface="Arial"/>
                <a:sym typeface="Roboto Condensed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Fontawesome</a:t>
            </a:r>
            <a:r>
              <a:rPr lang="en-US" sz="1500" b="1" u="sng" dirty="0">
                <a:solidFill>
                  <a:schemeClr val="accent2"/>
                </a:solidFill>
                <a:uFill>
                  <a:solidFill>
                    <a:schemeClr val="tx2"/>
                  </a:solidFill>
                </a:uFill>
                <a:latin typeface="Roboto Condensed" panose="02000000000000000000" pitchFamily="2" charset="0"/>
                <a:ea typeface="Roboto Condensed" panose="02000000000000000000" pitchFamily="2" charset="0"/>
                <a:sym typeface="Roboto Condensed"/>
              </a:rPr>
              <a:t> </a:t>
            </a:r>
          </a:p>
        </p:txBody>
      </p:sp>
      <p:sp>
        <p:nvSpPr>
          <p:cNvPr id="9" name="Google Shape;830;p37">
            <a:extLst>
              <a:ext uri="{FF2B5EF4-FFF2-40B4-BE49-F238E27FC236}">
                <a16:creationId xmlns:a16="http://schemas.microsoft.com/office/drawing/2014/main" id="{1952C24A-875B-8116-3E4E-2D29021AACB0}"/>
              </a:ext>
            </a:extLst>
          </p:cNvPr>
          <p:cNvSpPr/>
          <p:nvPr/>
        </p:nvSpPr>
        <p:spPr>
          <a:xfrm rot="10800000">
            <a:off x="3921777" y="678989"/>
            <a:ext cx="640080" cy="45719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accent2"/>
              </a:gs>
              <a:gs pos="89000">
                <a:schemeClr val="lt1"/>
              </a:gs>
              <a:gs pos="100000">
                <a:schemeClr val="accent1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10" name="Google Shape;788;p36">
            <a:hlinkClick r:id="rId5" action="ppaction://hlinksldjump"/>
            <a:extLst>
              <a:ext uri="{FF2B5EF4-FFF2-40B4-BE49-F238E27FC236}">
                <a16:creationId xmlns:a16="http://schemas.microsoft.com/office/drawing/2014/main" id="{1B5932B2-DFDC-EA35-E438-8707B0A4B890}"/>
              </a:ext>
            </a:extLst>
          </p:cNvPr>
          <p:cNvSpPr txBox="1">
            <a:spLocks/>
          </p:cNvSpPr>
          <p:nvPr/>
        </p:nvSpPr>
        <p:spPr>
          <a:xfrm>
            <a:off x="3600417" y="184204"/>
            <a:ext cx="1333670" cy="4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indent="0"/>
            <a:r>
              <a:rPr lang="en-US" sz="1500" b="1" u="sng" dirty="0">
                <a:solidFill>
                  <a:schemeClr val="accent2"/>
                </a:solidFill>
                <a:uFill>
                  <a:solidFill>
                    <a:schemeClr val="tx2"/>
                  </a:solidFill>
                </a:uFill>
                <a:latin typeface="Roboto Condensed" panose="02000000000000000000" pitchFamily="2" charset="0"/>
                <a:ea typeface="Roboto Condensed" panose="02000000000000000000" pitchFamily="2" charset="0"/>
                <a:sym typeface="Roboto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Swiper</a:t>
            </a:r>
            <a:r>
              <a:rPr lang="en-US" sz="1500" u="sng" dirty="0">
                <a:uFill>
                  <a:solidFill>
                    <a:schemeClr val="tx2"/>
                  </a:solidFill>
                </a:uFill>
                <a:cs typeface="Arial"/>
                <a:sym typeface="Roboto"/>
              </a:rPr>
              <a:t> ​</a:t>
            </a:r>
          </a:p>
        </p:txBody>
      </p:sp>
    </p:spTree>
    <p:extLst>
      <p:ext uri="{BB962C8B-B14F-4D97-AF65-F5344CB8AC3E}">
        <p14:creationId xmlns:p14="http://schemas.microsoft.com/office/powerpoint/2010/main" val="38584244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B72C263D-1756-8D1D-75CB-946572F306D3}"/>
              </a:ext>
            </a:extLst>
          </p:cNvPr>
          <p:cNvSpPr txBox="1"/>
          <p:nvPr/>
        </p:nvSpPr>
        <p:spPr>
          <a:xfrm>
            <a:off x="1099325" y="1174445"/>
            <a:ext cx="107270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m-KH" sz="18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បន្ទាប់មកចុច</a:t>
            </a:r>
            <a:r>
              <a:rPr lang="en-US" sz="18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 </a:t>
            </a:r>
            <a:r>
              <a:rPr lang="en-US" sz="1700" dirty="0">
                <a:latin typeface="Verdana" panose="020B0604030504040204" pitchFamily="34" charset="0"/>
                <a:ea typeface="Verdana" panose="020B0604030504040204" pitchFamily="34" charset="0"/>
                <a:cs typeface="Khmer OS Battambang" panose="02000500000000020004" pitchFamily="2" charset="0"/>
              </a:rPr>
              <a:t>Link</a:t>
            </a:r>
            <a:r>
              <a:rPr lang="km-KH" sz="18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 </a:t>
            </a:r>
            <a:r>
              <a:rPr lang="en-US" sz="18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3818896-FABD-6526-F10F-EF91AD2FC1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8253" y="1839255"/>
            <a:ext cx="8435493" cy="3844300"/>
          </a:xfrm>
          <a:prstGeom prst="rect">
            <a:avLst/>
          </a:prstGeom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</p:pic>
      <p:sp>
        <p:nvSpPr>
          <p:cNvPr id="8" name="Google Shape;812;p37">
            <a:hlinkClick r:id="rId4" action="ppaction://hlinksldjump"/>
            <a:extLst>
              <a:ext uri="{FF2B5EF4-FFF2-40B4-BE49-F238E27FC236}">
                <a16:creationId xmlns:a16="http://schemas.microsoft.com/office/drawing/2014/main" id="{C99CF228-CC31-8C5E-9587-55AF473B554D}"/>
              </a:ext>
            </a:extLst>
          </p:cNvPr>
          <p:cNvSpPr txBox="1">
            <a:spLocks/>
          </p:cNvSpPr>
          <p:nvPr/>
        </p:nvSpPr>
        <p:spPr>
          <a:xfrm>
            <a:off x="2156943" y="184204"/>
            <a:ext cx="1248730" cy="4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 algn="ctr">
              <a:buClr>
                <a:schemeClr val="accent4"/>
              </a:buClr>
            </a:pPr>
            <a:r>
              <a:rPr lang="en-US" sz="1500" u="sng" dirty="0">
                <a:solidFill>
                  <a:schemeClr val="accent4"/>
                </a:solidFill>
                <a:uFill>
                  <a:solidFill>
                    <a:schemeClr val="tx2"/>
                  </a:solidFill>
                </a:uFill>
                <a:latin typeface="Roboto Condensed"/>
                <a:ea typeface="Roboto Condensed"/>
                <a:cs typeface="Arial"/>
                <a:sym typeface="Roboto Condensed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Fontawesome</a:t>
            </a:r>
            <a:r>
              <a:rPr lang="en-US" sz="1500" b="1" u="sng" dirty="0">
                <a:solidFill>
                  <a:schemeClr val="accent2"/>
                </a:solidFill>
                <a:uFill>
                  <a:solidFill>
                    <a:schemeClr val="tx2"/>
                  </a:solidFill>
                </a:uFill>
                <a:latin typeface="Roboto Condensed" panose="02000000000000000000" pitchFamily="2" charset="0"/>
                <a:ea typeface="Roboto Condensed" panose="02000000000000000000" pitchFamily="2" charset="0"/>
                <a:sym typeface="Roboto Condensed"/>
              </a:rPr>
              <a:t> </a:t>
            </a:r>
          </a:p>
        </p:txBody>
      </p:sp>
      <p:sp>
        <p:nvSpPr>
          <p:cNvPr id="9" name="Google Shape;830;p37">
            <a:extLst>
              <a:ext uri="{FF2B5EF4-FFF2-40B4-BE49-F238E27FC236}">
                <a16:creationId xmlns:a16="http://schemas.microsoft.com/office/drawing/2014/main" id="{47807652-5D97-69CC-0AA4-FAC99AAC1D7E}"/>
              </a:ext>
            </a:extLst>
          </p:cNvPr>
          <p:cNvSpPr/>
          <p:nvPr/>
        </p:nvSpPr>
        <p:spPr>
          <a:xfrm rot="10800000">
            <a:off x="3921777" y="678989"/>
            <a:ext cx="640080" cy="45719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accent2"/>
              </a:gs>
              <a:gs pos="89000">
                <a:schemeClr val="lt1"/>
              </a:gs>
              <a:gs pos="100000">
                <a:schemeClr val="accent1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10" name="Google Shape;788;p36">
            <a:hlinkClick r:id="rId5" action="ppaction://hlinksldjump"/>
            <a:extLst>
              <a:ext uri="{FF2B5EF4-FFF2-40B4-BE49-F238E27FC236}">
                <a16:creationId xmlns:a16="http://schemas.microsoft.com/office/drawing/2014/main" id="{E86F00F7-CC29-2535-15C1-F3C5752A025D}"/>
              </a:ext>
            </a:extLst>
          </p:cNvPr>
          <p:cNvSpPr txBox="1">
            <a:spLocks/>
          </p:cNvSpPr>
          <p:nvPr/>
        </p:nvSpPr>
        <p:spPr>
          <a:xfrm>
            <a:off x="3600417" y="184204"/>
            <a:ext cx="1333670" cy="4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indent="0"/>
            <a:r>
              <a:rPr lang="en-US" sz="1500" b="1" u="sng" dirty="0">
                <a:solidFill>
                  <a:schemeClr val="accent2"/>
                </a:solidFill>
                <a:uFill>
                  <a:solidFill>
                    <a:schemeClr val="tx2"/>
                  </a:solidFill>
                </a:uFill>
                <a:latin typeface="Roboto Condensed" panose="02000000000000000000" pitchFamily="2" charset="0"/>
                <a:ea typeface="Roboto Condensed" panose="02000000000000000000" pitchFamily="2" charset="0"/>
                <a:sym typeface="Roboto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Swiper</a:t>
            </a:r>
            <a:r>
              <a:rPr lang="en-US" sz="1500" u="sng" dirty="0">
                <a:uFill>
                  <a:solidFill>
                    <a:schemeClr val="tx2"/>
                  </a:solidFill>
                </a:uFill>
                <a:cs typeface="Arial"/>
                <a:sym typeface="Roboto"/>
              </a:rPr>
              <a:t> ​</a:t>
            </a:r>
          </a:p>
        </p:txBody>
      </p:sp>
    </p:spTree>
    <p:extLst>
      <p:ext uri="{BB962C8B-B14F-4D97-AF65-F5344CB8AC3E}">
        <p14:creationId xmlns:p14="http://schemas.microsoft.com/office/powerpoint/2010/main" val="279535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B72C263D-1756-8D1D-75CB-946572F306D3}"/>
              </a:ext>
            </a:extLst>
          </p:cNvPr>
          <p:cNvSpPr txBox="1"/>
          <p:nvPr/>
        </p:nvSpPr>
        <p:spPr>
          <a:xfrm>
            <a:off x="1099325" y="1174445"/>
            <a:ext cx="107270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m-KH" sz="18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បន្ទាប់មកចុច </a:t>
            </a:r>
            <a:r>
              <a:rPr lang="en-US" sz="1700" dirty="0">
                <a:latin typeface="Verdana" panose="020B0604030504040204" pitchFamily="34" charset="0"/>
                <a:ea typeface="Verdana" panose="020B0604030504040204" pitchFamily="34" charset="0"/>
                <a:cs typeface="Khmer OS Battambang" panose="02000500000000020004" pitchFamily="2" charset="0"/>
              </a:rPr>
              <a:t>File</a:t>
            </a:r>
            <a:r>
              <a:rPr lang="en-US" sz="18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 </a:t>
            </a:r>
            <a:r>
              <a:rPr lang="km-KH" sz="18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ទាំងពីរដើម្បី </a:t>
            </a:r>
            <a:r>
              <a:rPr lang="en-US" sz="1700" dirty="0">
                <a:latin typeface="Verdana" panose="020B0604030504040204" pitchFamily="34" charset="0"/>
                <a:ea typeface="Verdana" panose="020B0604030504040204" pitchFamily="34" charset="0"/>
                <a:cs typeface="Khmer OS Battambang" panose="02000500000000020004" pitchFamily="2" charset="0"/>
              </a:rPr>
              <a:t>Save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960096B-FC3A-9CEC-ED0C-AA423F8008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1833074"/>
            <a:ext cx="8382000" cy="3850481"/>
          </a:xfrm>
          <a:prstGeom prst="rect">
            <a:avLst/>
          </a:prstGeom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</p:pic>
      <p:sp>
        <p:nvSpPr>
          <p:cNvPr id="7" name="Google Shape;812;p37">
            <a:hlinkClick r:id="rId4" action="ppaction://hlinksldjump"/>
            <a:extLst>
              <a:ext uri="{FF2B5EF4-FFF2-40B4-BE49-F238E27FC236}">
                <a16:creationId xmlns:a16="http://schemas.microsoft.com/office/drawing/2014/main" id="{B2974456-E885-6B76-9C45-1391A459E0FF}"/>
              </a:ext>
            </a:extLst>
          </p:cNvPr>
          <p:cNvSpPr txBox="1">
            <a:spLocks/>
          </p:cNvSpPr>
          <p:nvPr/>
        </p:nvSpPr>
        <p:spPr>
          <a:xfrm>
            <a:off x="2156943" y="184204"/>
            <a:ext cx="1248730" cy="4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 algn="ctr">
              <a:buClr>
                <a:schemeClr val="accent4"/>
              </a:buClr>
            </a:pPr>
            <a:r>
              <a:rPr lang="en-US" sz="1500" u="sng" dirty="0">
                <a:solidFill>
                  <a:schemeClr val="accent4"/>
                </a:solidFill>
                <a:uFill>
                  <a:solidFill>
                    <a:schemeClr val="tx2"/>
                  </a:solidFill>
                </a:uFill>
                <a:latin typeface="Roboto Condensed"/>
                <a:ea typeface="Roboto Condensed"/>
                <a:cs typeface="Arial"/>
                <a:sym typeface="Roboto Condensed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Fontawesome</a:t>
            </a:r>
            <a:r>
              <a:rPr lang="en-US" sz="1500" b="1" u="sng" dirty="0">
                <a:solidFill>
                  <a:schemeClr val="accent2"/>
                </a:solidFill>
                <a:uFill>
                  <a:solidFill>
                    <a:schemeClr val="tx2"/>
                  </a:solidFill>
                </a:uFill>
                <a:latin typeface="Roboto Condensed" panose="02000000000000000000" pitchFamily="2" charset="0"/>
                <a:ea typeface="Roboto Condensed" panose="02000000000000000000" pitchFamily="2" charset="0"/>
                <a:sym typeface="Roboto Condensed"/>
              </a:rPr>
              <a:t> </a:t>
            </a:r>
          </a:p>
        </p:txBody>
      </p:sp>
      <p:sp>
        <p:nvSpPr>
          <p:cNvPr id="9" name="Google Shape;830;p37">
            <a:extLst>
              <a:ext uri="{FF2B5EF4-FFF2-40B4-BE49-F238E27FC236}">
                <a16:creationId xmlns:a16="http://schemas.microsoft.com/office/drawing/2014/main" id="{1CB06555-371D-2BF6-860A-9B7932206429}"/>
              </a:ext>
            </a:extLst>
          </p:cNvPr>
          <p:cNvSpPr/>
          <p:nvPr/>
        </p:nvSpPr>
        <p:spPr>
          <a:xfrm rot="10800000">
            <a:off x="3921777" y="678989"/>
            <a:ext cx="640080" cy="45719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accent2"/>
              </a:gs>
              <a:gs pos="89000">
                <a:schemeClr val="lt1"/>
              </a:gs>
              <a:gs pos="100000">
                <a:schemeClr val="accent1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10" name="Google Shape;788;p36">
            <a:hlinkClick r:id="rId5" action="ppaction://hlinksldjump"/>
            <a:extLst>
              <a:ext uri="{FF2B5EF4-FFF2-40B4-BE49-F238E27FC236}">
                <a16:creationId xmlns:a16="http://schemas.microsoft.com/office/drawing/2014/main" id="{B388C83C-1431-041F-D2FF-0C7D6F9217F4}"/>
              </a:ext>
            </a:extLst>
          </p:cNvPr>
          <p:cNvSpPr txBox="1">
            <a:spLocks/>
          </p:cNvSpPr>
          <p:nvPr/>
        </p:nvSpPr>
        <p:spPr>
          <a:xfrm>
            <a:off x="3600417" y="184204"/>
            <a:ext cx="1333670" cy="4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indent="0"/>
            <a:r>
              <a:rPr lang="en-US" sz="1500" b="1" u="sng" dirty="0">
                <a:solidFill>
                  <a:schemeClr val="accent2"/>
                </a:solidFill>
                <a:uFill>
                  <a:solidFill>
                    <a:schemeClr val="tx2"/>
                  </a:solidFill>
                </a:uFill>
                <a:latin typeface="Roboto Condensed" panose="02000000000000000000" pitchFamily="2" charset="0"/>
                <a:ea typeface="Roboto Condensed" panose="02000000000000000000" pitchFamily="2" charset="0"/>
                <a:sym typeface="Roboto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Swiper</a:t>
            </a:r>
            <a:r>
              <a:rPr lang="en-US" sz="1500" u="sng" dirty="0">
                <a:uFill>
                  <a:solidFill>
                    <a:schemeClr val="tx2"/>
                  </a:solidFill>
                </a:uFill>
                <a:cs typeface="Arial"/>
                <a:sym typeface="Roboto"/>
              </a:rPr>
              <a:t> ​</a:t>
            </a:r>
          </a:p>
        </p:txBody>
      </p:sp>
    </p:spTree>
    <p:extLst>
      <p:ext uri="{BB962C8B-B14F-4D97-AF65-F5344CB8AC3E}">
        <p14:creationId xmlns:p14="http://schemas.microsoft.com/office/powerpoint/2010/main" val="24085891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B72C263D-1756-8D1D-75CB-946572F306D3}"/>
              </a:ext>
            </a:extLst>
          </p:cNvPr>
          <p:cNvSpPr txBox="1"/>
          <p:nvPr/>
        </p:nvSpPr>
        <p:spPr>
          <a:xfrm>
            <a:off x="1099325" y="1174445"/>
            <a:ext cx="107270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m-KH" sz="18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បន្ទាប់មកចុច </a:t>
            </a:r>
            <a:r>
              <a:rPr lang="en-US" sz="1700" dirty="0">
                <a:latin typeface="Verdana" panose="020B0604030504040204" pitchFamily="34" charset="0"/>
                <a:ea typeface="Verdana" panose="020B0604030504040204" pitchFamily="34" charset="0"/>
                <a:cs typeface="Khmer OS Battambang" panose="02000500000000020004" pitchFamily="2" charset="0"/>
              </a:rPr>
              <a:t>View</a:t>
            </a:r>
            <a:r>
              <a:rPr lang="en-US" sz="17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 </a:t>
            </a:r>
            <a:r>
              <a:rPr lang="en-US" sz="1700" dirty="0">
                <a:latin typeface="Verdana" panose="020B0604030504040204" pitchFamily="34" charset="0"/>
                <a:ea typeface="Verdana" panose="020B0604030504040204" pitchFamily="34" charset="0"/>
                <a:cs typeface="Khmer OS Battambang" panose="02000500000000020004" pitchFamily="2" charset="0"/>
              </a:rPr>
              <a:t>Raw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2B940D6-725C-6650-E014-5C2C1640BF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673" y="1889723"/>
            <a:ext cx="8550654" cy="3941317"/>
          </a:xfrm>
          <a:prstGeom prst="rect">
            <a:avLst/>
          </a:prstGeom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</p:pic>
      <p:sp>
        <p:nvSpPr>
          <p:cNvPr id="8" name="Google Shape;812;p37">
            <a:hlinkClick r:id="rId4" action="ppaction://hlinksldjump"/>
            <a:extLst>
              <a:ext uri="{FF2B5EF4-FFF2-40B4-BE49-F238E27FC236}">
                <a16:creationId xmlns:a16="http://schemas.microsoft.com/office/drawing/2014/main" id="{CA778E7D-C794-90A0-F061-85AF83AF9950}"/>
              </a:ext>
            </a:extLst>
          </p:cNvPr>
          <p:cNvSpPr txBox="1">
            <a:spLocks/>
          </p:cNvSpPr>
          <p:nvPr/>
        </p:nvSpPr>
        <p:spPr>
          <a:xfrm>
            <a:off x="2156943" y="184204"/>
            <a:ext cx="1248730" cy="4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 algn="ctr">
              <a:buClr>
                <a:schemeClr val="accent4"/>
              </a:buClr>
            </a:pPr>
            <a:r>
              <a:rPr lang="en-US" sz="1500" u="sng" dirty="0">
                <a:solidFill>
                  <a:schemeClr val="accent4"/>
                </a:solidFill>
                <a:uFill>
                  <a:solidFill>
                    <a:schemeClr val="tx2"/>
                  </a:solidFill>
                </a:uFill>
                <a:latin typeface="Roboto Condensed"/>
                <a:ea typeface="Roboto Condensed"/>
                <a:cs typeface="Arial"/>
                <a:sym typeface="Roboto Condensed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Fontawesome</a:t>
            </a:r>
            <a:r>
              <a:rPr lang="en-US" sz="1500" b="1" u="sng" dirty="0">
                <a:solidFill>
                  <a:schemeClr val="accent2"/>
                </a:solidFill>
                <a:uFill>
                  <a:solidFill>
                    <a:schemeClr val="tx2"/>
                  </a:solidFill>
                </a:uFill>
                <a:latin typeface="Roboto Condensed" panose="02000000000000000000" pitchFamily="2" charset="0"/>
                <a:ea typeface="Roboto Condensed" panose="02000000000000000000" pitchFamily="2" charset="0"/>
                <a:sym typeface="Roboto Condensed"/>
              </a:rPr>
              <a:t> </a:t>
            </a:r>
          </a:p>
        </p:txBody>
      </p:sp>
      <p:sp>
        <p:nvSpPr>
          <p:cNvPr id="9" name="Google Shape;830;p37">
            <a:extLst>
              <a:ext uri="{FF2B5EF4-FFF2-40B4-BE49-F238E27FC236}">
                <a16:creationId xmlns:a16="http://schemas.microsoft.com/office/drawing/2014/main" id="{4EDD1139-EFB0-BA05-E25A-EB121DB2847E}"/>
              </a:ext>
            </a:extLst>
          </p:cNvPr>
          <p:cNvSpPr/>
          <p:nvPr/>
        </p:nvSpPr>
        <p:spPr>
          <a:xfrm rot="10800000">
            <a:off x="3921777" y="678989"/>
            <a:ext cx="640080" cy="45719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accent2"/>
              </a:gs>
              <a:gs pos="89000">
                <a:schemeClr val="lt1"/>
              </a:gs>
              <a:gs pos="100000">
                <a:schemeClr val="accent1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10" name="Google Shape;788;p36">
            <a:hlinkClick r:id="rId5" action="ppaction://hlinksldjump"/>
            <a:extLst>
              <a:ext uri="{FF2B5EF4-FFF2-40B4-BE49-F238E27FC236}">
                <a16:creationId xmlns:a16="http://schemas.microsoft.com/office/drawing/2014/main" id="{70934B05-C4A9-8B2B-2FD9-581B55953F46}"/>
              </a:ext>
            </a:extLst>
          </p:cNvPr>
          <p:cNvSpPr txBox="1">
            <a:spLocks/>
          </p:cNvSpPr>
          <p:nvPr/>
        </p:nvSpPr>
        <p:spPr>
          <a:xfrm>
            <a:off x="3600417" y="184204"/>
            <a:ext cx="1333670" cy="4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indent="0"/>
            <a:r>
              <a:rPr lang="en-US" sz="1500" b="1" u="sng" dirty="0">
                <a:solidFill>
                  <a:schemeClr val="accent2"/>
                </a:solidFill>
                <a:uFill>
                  <a:solidFill>
                    <a:schemeClr val="tx2"/>
                  </a:solidFill>
                </a:uFill>
                <a:latin typeface="Roboto Condensed" panose="02000000000000000000" pitchFamily="2" charset="0"/>
                <a:ea typeface="Roboto Condensed" panose="02000000000000000000" pitchFamily="2" charset="0"/>
                <a:sym typeface="Roboto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Swiper</a:t>
            </a:r>
            <a:r>
              <a:rPr lang="en-US" sz="1500" u="sng" dirty="0">
                <a:uFill>
                  <a:solidFill>
                    <a:schemeClr val="tx2"/>
                  </a:solidFill>
                </a:uFill>
                <a:cs typeface="Arial"/>
                <a:sym typeface="Roboto"/>
              </a:rPr>
              <a:t> ​</a:t>
            </a:r>
          </a:p>
        </p:txBody>
      </p:sp>
    </p:spTree>
    <p:extLst>
      <p:ext uri="{BB962C8B-B14F-4D97-AF65-F5344CB8AC3E}">
        <p14:creationId xmlns:p14="http://schemas.microsoft.com/office/powerpoint/2010/main" val="16062392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811;p37">
            <a:extLst>
              <a:ext uri="{FF2B5EF4-FFF2-40B4-BE49-F238E27FC236}">
                <a16:creationId xmlns:a16="http://schemas.microsoft.com/office/drawing/2014/main" id="{0821DE72-77FC-2FFE-5693-9200FE8715DE}"/>
              </a:ext>
            </a:extLst>
          </p:cNvPr>
          <p:cNvSpPr txBox="1">
            <a:spLocks/>
          </p:cNvSpPr>
          <p:nvPr/>
        </p:nvSpPr>
        <p:spPr>
          <a:xfrm>
            <a:off x="696202" y="1005495"/>
            <a:ext cx="8569095" cy="535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oboto Condensed"/>
              <a:buNone/>
              <a:defRPr sz="35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m-KH" sz="2000" b="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Khmer OS Muol Light" panose="02000500000000020004" pitchFamily="2" charset="0"/>
              </a:rPr>
              <a:t>អ្វីទៅជា </a:t>
            </a:r>
            <a:r>
              <a:rPr lang="en-US" sz="20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Khmer OS Muol Light" panose="02000500000000020004" pitchFamily="2" charset="0"/>
              </a:rPr>
              <a:t>Font awesome?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72C263D-1756-8D1D-75CB-946572F306D3}"/>
              </a:ext>
            </a:extLst>
          </p:cNvPr>
          <p:cNvSpPr txBox="1"/>
          <p:nvPr/>
        </p:nvSpPr>
        <p:spPr>
          <a:xfrm>
            <a:off x="768730" y="1497582"/>
            <a:ext cx="9436841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40" dirty="0">
                <a:solidFill>
                  <a:srgbClr val="200E74"/>
                </a:solidFill>
                <a:latin typeface="Verdana" panose="020B0604030504040204" pitchFamily="34" charset="0"/>
                <a:ea typeface="Verdana" panose="020B0604030504040204" pitchFamily="34" charset="0"/>
                <a:cs typeface="Khmer OS Battambang" panose="02000500000000020004" pitchFamily="2" charset="0"/>
              </a:rPr>
              <a:t>Font awesome </a:t>
            </a:r>
            <a:r>
              <a:rPr lang="km-KH" sz="16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គឺជា </a:t>
            </a:r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  <a:cs typeface="Khmer OS Battambang" panose="02000500000000020004" pitchFamily="2" charset="0"/>
              </a:rPr>
              <a:t>Libraries</a:t>
            </a:r>
            <a:r>
              <a:rPr lang="en-US" sz="16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 </a:t>
            </a:r>
            <a:r>
              <a:rPr lang="km-KH" sz="16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មួយប្រើសម្រាប់ដាក់រូបភាពតូចៗ ទៅក្នុង </a:t>
            </a:r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  <a:cs typeface="Khmer OS Battambang" panose="02000500000000020004" pitchFamily="2" charset="0"/>
              </a:rPr>
              <a:t>Website</a:t>
            </a:r>
            <a:r>
              <a:rPr lang="km-KH" sz="16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 របស់យើងអោយមានភាពទាក់ទាញ</a:t>
            </a:r>
            <a:r>
              <a:rPr lang="en-US" sz="16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 </a:t>
            </a:r>
            <a:r>
              <a:rPr lang="km-KH" sz="16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ឬ ជាសញ្ញាសម្គាល់អ្វីមួយ ជាទូទៅគេហៅវាថា </a:t>
            </a:r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  <a:cs typeface="Khmer OS Battambang" panose="02000500000000020004" pitchFamily="2" charset="0"/>
              </a:rPr>
              <a:t>”</a:t>
            </a:r>
            <a:r>
              <a:rPr lang="en-US" sz="1600" dirty="0">
                <a:solidFill>
                  <a:srgbClr val="200E74"/>
                </a:solidFill>
                <a:latin typeface="Verdana" panose="020B0604030504040204" pitchFamily="34" charset="0"/>
                <a:ea typeface="Verdana" panose="020B0604030504040204" pitchFamily="34" charset="0"/>
                <a:cs typeface="Khmer OS Battambang" panose="02000500000000020004" pitchFamily="2" charset="0"/>
              </a:rPr>
              <a:t>icon</a:t>
            </a:r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  <a:cs typeface="Khmer OS Battambang" panose="02000500000000020004" pitchFamily="2" charset="0"/>
              </a:rPr>
              <a:t>”</a:t>
            </a:r>
            <a:r>
              <a:rPr lang="km-KH" sz="16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។ ជាពិសេសវាមានភាពងាយស្រូលក្នុងការប្រើប្រាស់ និងមានរូបជាច្រើន....។</a:t>
            </a:r>
          </a:p>
        </p:txBody>
      </p:sp>
      <p:sp>
        <p:nvSpPr>
          <p:cNvPr id="19" name="Google Shape;812;p37">
            <a:hlinkClick r:id="rId3" action="ppaction://hlinksldjump"/>
            <a:extLst>
              <a:ext uri="{FF2B5EF4-FFF2-40B4-BE49-F238E27FC236}">
                <a16:creationId xmlns:a16="http://schemas.microsoft.com/office/drawing/2014/main" id="{3E32953B-F1A4-88FF-1E00-541AD6BD5A5E}"/>
              </a:ext>
            </a:extLst>
          </p:cNvPr>
          <p:cNvSpPr txBox="1">
            <a:spLocks/>
          </p:cNvSpPr>
          <p:nvPr/>
        </p:nvSpPr>
        <p:spPr>
          <a:xfrm>
            <a:off x="2156943" y="184204"/>
            <a:ext cx="1248730" cy="4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 algn="ctr">
              <a:buClr>
                <a:schemeClr val="accent4"/>
              </a:buClr>
            </a:pPr>
            <a:r>
              <a:rPr lang="en-US" sz="1500" b="1" u="sng" dirty="0">
                <a:solidFill>
                  <a:schemeClr val="accent2"/>
                </a:solidFill>
                <a:uFill>
                  <a:solidFill>
                    <a:schemeClr val="tx2"/>
                  </a:solidFill>
                </a:uFill>
                <a:latin typeface="Roboto Condensed" panose="02000000000000000000" pitchFamily="2" charset="0"/>
                <a:ea typeface="Roboto Condensed" panose="02000000000000000000" pitchFamily="2" charset="0"/>
                <a:sym typeface="Roboto Condensed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Fontawesome</a:t>
            </a:r>
            <a:r>
              <a:rPr lang="en-US" sz="1500" b="1" u="sng" dirty="0">
                <a:solidFill>
                  <a:schemeClr val="accent2"/>
                </a:solidFill>
                <a:uFill>
                  <a:solidFill>
                    <a:schemeClr val="tx2"/>
                  </a:solidFill>
                </a:uFill>
                <a:latin typeface="Roboto Condensed" panose="02000000000000000000" pitchFamily="2" charset="0"/>
                <a:ea typeface="Roboto Condensed" panose="02000000000000000000" pitchFamily="2" charset="0"/>
                <a:sym typeface="Roboto Condensed"/>
              </a:rPr>
              <a:t> </a:t>
            </a:r>
          </a:p>
        </p:txBody>
      </p:sp>
      <p:sp>
        <p:nvSpPr>
          <p:cNvPr id="14" name="Google Shape;830;p37">
            <a:extLst>
              <a:ext uri="{FF2B5EF4-FFF2-40B4-BE49-F238E27FC236}">
                <a16:creationId xmlns:a16="http://schemas.microsoft.com/office/drawing/2014/main" id="{6C8D3AB3-0E61-A4FF-AC03-C1064C01AA08}"/>
              </a:ext>
            </a:extLst>
          </p:cNvPr>
          <p:cNvSpPr/>
          <p:nvPr/>
        </p:nvSpPr>
        <p:spPr>
          <a:xfrm rot="10800000">
            <a:off x="2242258" y="678989"/>
            <a:ext cx="1097280" cy="45719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accent2"/>
              </a:gs>
              <a:gs pos="89000">
                <a:schemeClr val="lt1"/>
              </a:gs>
              <a:gs pos="100000">
                <a:schemeClr val="accent1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3C7693A-33FB-4E90-B903-41BA62C84A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8766" y="2861571"/>
            <a:ext cx="6929717" cy="306557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glow rad="63500">
              <a:schemeClr val="accent6">
                <a:satMod val="175000"/>
                <a:alpha val="40000"/>
              </a:schemeClr>
            </a:glow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0" name="Google Shape;788;p36">
            <a:hlinkClick r:id="rId5" action="ppaction://hlinksldjump"/>
            <a:extLst>
              <a:ext uri="{FF2B5EF4-FFF2-40B4-BE49-F238E27FC236}">
                <a16:creationId xmlns:a16="http://schemas.microsoft.com/office/drawing/2014/main" id="{A9AAFCCB-8CBC-BA86-807C-04D6D0E240CE}"/>
              </a:ext>
            </a:extLst>
          </p:cNvPr>
          <p:cNvSpPr txBox="1">
            <a:spLocks/>
          </p:cNvSpPr>
          <p:nvPr/>
        </p:nvSpPr>
        <p:spPr>
          <a:xfrm>
            <a:off x="3600417" y="184204"/>
            <a:ext cx="1333670" cy="4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indent="0"/>
            <a:r>
              <a:rPr lang="en-US" sz="1500" u="sng" dirty="0">
                <a:uFill>
                  <a:solidFill>
                    <a:schemeClr val="tx2"/>
                  </a:solidFill>
                </a:uFill>
                <a:cs typeface="Arial"/>
                <a:sym typeface="Roboto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Swiper</a:t>
            </a:r>
            <a:r>
              <a:rPr lang="en-US" sz="1500" u="sng" dirty="0">
                <a:uFill>
                  <a:solidFill>
                    <a:schemeClr val="tx2"/>
                  </a:solidFill>
                </a:uFill>
                <a:cs typeface="Arial"/>
                <a:sym typeface="Roboto"/>
              </a:rPr>
              <a:t> ​</a:t>
            </a:r>
          </a:p>
        </p:txBody>
      </p:sp>
    </p:spTree>
    <p:extLst>
      <p:ext uri="{BB962C8B-B14F-4D97-AF65-F5344CB8AC3E}">
        <p14:creationId xmlns:p14="http://schemas.microsoft.com/office/powerpoint/2010/main" val="1402786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B72C263D-1756-8D1D-75CB-946572F306D3}"/>
              </a:ext>
            </a:extLst>
          </p:cNvPr>
          <p:cNvSpPr txBox="1"/>
          <p:nvPr/>
        </p:nvSpPr>
        <p:spPr>
          <a:xfrm>
            <a:off x="1020667" y="1046626"/>
            <a:ext cx="10247101" cy="888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m-KH" sz="18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បន្ទាប់មក</a:t>
            </a:r>
            <a:r>
              <a:rPr lang="en-US" sz="18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 </a:t>
            </a:r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  <a:cs typeface="Khmer OS Battambang" panose="02000500000000020004" pitchFamily="2" charset="0"/>
              </a:rPr>
              <a:t>Click Mouse </a:t>
            </a:r>
            <a:r>
              <a:rPr lang="km-KH" sz="18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ស្ដាំ</a:t>
            </a:r>
            <a:r>
              <a:rPr lang="en-US" sz="18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 Save </a:t>
            </a:r>
            <a:r>
              <a:rPr lang="km-KH" sz="18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៕ បន្ទាប់ពី </a:t>
            </a:r>
            <a:r>
              <a:rPr lang="en-US" sz="18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Save </a:t>
            </a:r>
            <a:r>
              <a:rPr lang="km-KH" sz="18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រួចយើងទទួលបាន </a:t>
            </a:r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  <a:cs typeface="Khmer OS Battambang" panose="02000500000000020004" pitchFamily="2" charset="0"/>
              </a:rPr>
              <a:t>File</a:t>
            </a:r>
            <a:r>
              <a:rPr lang="en-US" sz="18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 </a:t>
            </a:r>
            <a:r>
              <a:rPr lang="en-US" sz="18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  <a:cs typeface="Khmer OS Battambang" panose="02000500000000020004" pitchFamily="2" charset="0"/>
              </a:rPr>
              <a:t>swiper-bundle.min.css </a:t>
            </a:r>
            <a:r>
              <a:rPr lang="km-KH" sz="18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។</a:t>
            </a:r>
            <a:r>
              <a:rPr lang="en-US" sz="18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 </a:t>
            </a:r>
            <a:r>
              <a:rPr lang="km-KH" sz="18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សម្រាប់ </a:t>
            </a:r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  <a:cs typeface="Khmer OS Battambang" panose="02000500000000020004" pitchFamily="2" charset="0"/>
              </a:rPr>
              <a:t>File</a:t>
            </a:r>
            <a:r>
              <a:rPr lang="en-US" sz="18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 </a:t>
            </a:r>
            <a:r>
              <a:rPr lang="en-US" sz="18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  <a:cs typeface="Khmer OS Battambang" panose="02000500000000020004" pitchFamily="2" charset="0"/>
              </a:rPr>
              <a:t>swiper-bundle.min.js</a:t>
            </a:r>
            <a:r>
              <a:rPr lang="km-KH" sz="18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  <a:cs typeface="Khmer OS Battambang" panose="02000500000000020004" pitchFamily="2" charset="0"/>
              </a:rPr>
              <a:t> </a:t>
            </a:r>
            <a:r>
              <a:rPr lang="km-KH" sz="18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អនុវត្តដូចគ្នា </a:t>
            </a:r>
            <a:endParaRPr lang="en-US" sz="1800" dirty="0">
              <a:latin typeface="Khmer OS Battambang" panose="02000500000000020004" pitchFamily="2" charset="0"/>
              <a:cs typeface="Khmer OS Battambang" panose="02000500000000020004" pitchFamily="2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2B38102-FF12-FBE5-F898-D44CA6229A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9240" y="2163942"/>
            <a:ext cx="8111612" cy="3738946"/>
          </a:xfrm>
          <a:prstGeom prst="rect">
            <a:avLst/>
          </a:prstGeom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</p:pic>
      <p:sp>
        <p:nvSpPr>
          <p:cNvPr id="7" name="Google Shape;812;p37">
            <a:hlinkClick r:id="rId4" action="ppaction://hlinksldjump"/>
            <a:extLst>
              <a:ext uri="{FF2B5EF4-FFF2-40B4-BE49-F238E27FC236}">
                <a16:creationId xmlns:a16="http://schemas.microsoft.com/office/drawing/2014/main" id="{E65A08F4-E1A3-23C3-6ABB-51C9F8763A79}"/>
              </a:ext>
            </a:extLst>
          </p:cNvPr>
          <p:cNvSpPr txBox="1">
            <a:spLocks/>
          </p:cNvSpPr>
          <p:nvPr/>
        </p:nvSpPr>
        <p:spPr>
          <a:xfrm>
            <a:off x="2156943" y="184204"/>
            <a:ext cx="1248730" cy="4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 algn="ctr">
              <a:buClr>
                <a:schemeClr val="accent4"/>
              </a:buClr>
            </a:pPr>
            <a:r>
              <a:rPr lang="en-US" sz="1500" u="sng" dirty="0">
                <a:solidFill>
                  <a:schemeClr val="accent4"/>
                </a:solidFill>
                <a:uFill>
                  <a:solidFill>
                    <a:schemeClr val="tx2"/>
                  </a:solidFill>
                </a:uFill>
                <a:latin typeface="Roboto Condensed"/>
                <a:ea typeface="Roboto Condensed"/>
                <a:cs typeface="Arial"/>
                <a:sym typeface="Roboto Condensed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Fontawesome</a:t>
            </a:r>
            <a:r>
              <a:rPr lang="en-US" sz="1500" b="1" u="sng" dirty="0">
                <a:solidFill>
                  <a:schemeClr val="accent2"/>
                </a:solidFill>
                <a:uFill>
                  <a:solidFill>
                    <a:schemeClr val="tx2"/>
                  </a:solidFill>
                </a:uFill>
                <a:latin typeface="Roboto Condensed" panose="02000000000000000000" pitchFamily="2" charset="0"/>
                <a:ea typeface="Roboto Condensed" panose="02000000000000000000" pitchFamily="2" charset="0"/>
                <a:sym typeface="Roboto Condensed"/>
              </a:rPr>
              <a:t> </a:t>
            </a:r>
          </a:p>
        </p:txBody>
      </p:sp>
      <p:sp>
        <p:nvSpPr>
          <p:cNvPr id="9" name="Google Shape;830;p37">
            <a:extLst>
              <a:ext uri="{FF2B5EF4-FFF2-40B4-BE49-F238E27FC236}">
                <a16:creationId xmlns:a16="http://schemas.microsoft.com/office/drawing/2014/main" id="{DA499224-D1A1-2440-A84C-5F88D016EF2B}"/>
              </a:ext>
            </a:extLst>
          </p:cNvPr>
          <p:cNvSpPr/>
          <p:nvPr/>
        </p:nvSpPr>
        <p:spPr>
          <a:xfrm rot="10800000">
            <a:off x="3921777" y="678989"/>
            <a:ext cx="640080" cy="45719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accent2"/>
              </a:gs>
              <a:gs pos="89000">
                <a:schemeClr val="lt1"/>
              </a:gs>
              <a:gs pos="100000">
                <a:schemeClr val="accent1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10" name="Google Shape;788;p36">
            <a:hlinkClick r:id="rId5" action="ppaction://hlinksldjump"/>
            <a:extLst>
              <a:ext uri="{FF2B5EF4-FFF2-40B4-BE49-F238E27FC236}">
                <a16:creationId xmlns:a16="http://schemas.microsoft.com/office/drawing/2014/main" id="{951AD4D4-C8C4-9F98-CC65-30ED177FBDE0}"/>
              </a:ext>
            </a:extLst>
          </p:cNvPr>
          <p:cNvSpPr txBox="1">
            <a:spLocks/>
          </p:cNvSpPr>
          <p:nvPr/>
        </p:nvSpPr>
        <p:spPr>
          <a:xfrm>
            <a:off x="3600417" y="184204"/>
            <a:ext cx="1333670" cy="4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indent="0"/>
            <a:r>
              <a:rPr lang="en-US" sz="1500" b="1" u="sng" dirty="0">
                <a:solidFill>
                  <a:schemeClr val="accent2"/>
                </a:solidFill>
                <a:uFill>
                  <a:solidFill>
                    <a:schemeClr val="tx2"/>
                  </a:solidFill>
                </a:uFill>
                <a:latin typeface="Roboto Condensed" panose="02000000000000000000" pitchFamily="2" charset="0"/>
                <a:ea typeface="Roboto Condensed" panose="02000000000000000000" pitchFamily="2" charset="0"/>
                <a:sym typeface="Roboto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Swiper</a:t>
            </a:r>
            <a:r>
              <a:rPr lang="en-US" sz="1500" u="sng" dirty="0">
                <a:uFill>
                  <a:solidFill>
                    <a:schemeClr val="tx2"/>
                  </a:solidFill>
                </a:uFill>
                <a:cs typeface="Arial"/>
                <a:sym typeface="Roboto"/>
              </a:rPr>
              <a:t> ​</a:t>
            </a:r>
          </a:p>
        </p:txBody>
      </p:sp>
    </p:spTree>
    <p:extLst>
      <p:ext uri="{BB962C8B-B14F-4D97-AF65-F5344CB8AC3E}">
        <p14:creationId xmlns:p14="http://schemas.microsoft.com/office/powerpoint/2010/main" val="12412993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811;p37">
            <a:extLst>
              <a:ext uri="{FF2B5EF4-FFF2-40B4-BE49-F238E27FC236}">
                <a16:creationId xmlns:a16="http://schemas.microsoft.com/office/drawing/2014/main" id="{0821DE72-77FC-2FFE-5693-9200FE8715DE}"/>
              </a:ext>
            </a:extLst>
          </p:cNvPr>
          <p:cNvSpPr txBox="1">
            <a:spLocks/>
          </p:cNvSpPr>
          <p:nvPr/>
        </p:nvSpPr>
        <p:spPr>
          <a:xfrm>
            <a:off x="696202" y="975999"/>
            <a:ext cx="8569095" cy="535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oboto Condensed"/>
              <a:buNone/>
              <a:defRPr sz="35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m-KH" sz="2000" b="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Khmer OS Muol Light" panose="02000500000000020004" pitchFamily="2" charset="0"/>
              </a:rPr>
              <a:t>របៀប </a:t>
            </a:r>
            <a:r>
              <a:rPr lang="en-US" sz="20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Khmer OS Muol Light" panose="02000500000000020004" pitchFamily="2" charset="0"/>
              </a:rPr>
              <a:t>Copy URL </a:t>
            </a:r>
            <a:r>
              <a:rPr lang="km-KH" sz="2000" b="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Khmer OS Muol Light" panose="02000500000000020004" pitchFamily="2" charset="0"/>
              </a:rPr>
              <a:t>ឬ </a:t>
            </a:r>
            <a:r>
              <a:rPr lang="en-US" sz="20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Khmer OS Muol Light" panose="02000500000000020004" pitchFamily="2" charset="0"/>
              </a:rPr>
              <a:t>CDN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72C263D-1756-8D1D-75CB-946572F306D3}"/>
              </a:ext>
            </a:extLst>
          </p:cNvPr>
          <p:cNvSpPr txBox="1"/>
          <p:nvPr/>
        </p:nvSpPr>
        <p:spPr>
          <a:xfrm>
            <a:off x="696202" y="1577947"/>
            <a:ext cx="107270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00050" indent="-400050">
              <a:buFont typeface="+mj-lt"/>
              <a:buAutoNum type="arabicPeriod"/>
            </a:pPr>
            <a:r>
              <a:rPr lang="km-KH" sz="18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ជាដំបូងអ្នកចូលទៅកាន់ </a:t>
            </a:r>
            <a:r>
              <a:rPr lang="en-US" sz="1700" dirty="0">
                <a:latin typeface="Verdana" panose="020B0604030504040204" pitchFamily="34" charset="0"/>
                <a:ea typeface="Verdana" panose="020B0604030504040204" pitchFamily="34" charset="0"/>
                <a:cs typeface="Khmer OS Battambang" panose="02000500000000020004" pitchFamily="2" charset="0"/>
              </a:rPr>
              <a:t>Browser</a:t>
            </a:r>
            <a:r>
              <a:rPr lang="en-US" sz="18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 </a:t>
            </a:r>
            <a:r>
              <a:rPr lang="km-KH" sz="18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ហើយ</a:t>
            </a:r>
            <a:r>
              <a:rPr lang="en-US" sz="18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 </a:t>
            </a:r>
            <a:r>
              <a:rPr lang="en-US" sz="1700" dirty="0">
                <a:latin typeface="Verdana" panose="020B0604030504040204" pitchFamily="34" charset="0"/>
                <a:ea typeface="Verdana" panose="020B0604030504040204" pitchFamily="34" charset="0"/>
                <a:cs typeface="Khmer OS Battambang" panose="02000500000000020004" pitchFamily="2" charset="0"/>
              </a:rPr>
              <a:t>Search</a:t>
            </a:r>
            <a:r>
              <a:rPr lang="en-US" sz="18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 </a:t>
            </a:r>
            <a:r>
              <a:rPr lang="km-KH" sz="18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ពាក្យ </a:t>
            </a:r>
            <a:r>
              <a:rPr lang="en-US" sz="1700" dirty="0">
                <a:latin typeface="Verdana" panose="020B0604030504040204" pitchFamily="34" charset="0"/>
                <a:ea typeface="Verdana" panose="020B0604030504040204" pitchFamily="34" charset="0"/>
                <a:cs typeface="Khmer OS Battambang" panose="02000500000000020004" pitchFamily="2" charset="0"/>
              </a:rPr>
              <a:t>swiperjs.com </a:t>
            </a:r>
            <a:r>
              <a:rPr lang="km-KH" sz="18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។​</a:t>
            </a:r>
            <a:r>
              <a:rPr lang="en-US" sz="18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 </a:t>
            </a:r>
            <a:r>
              <a:rPr lang="km-KH" sz="18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បន្ទាប់មកចុចពាក្យ </a:t>
            </a:r>
            <a:r>
              <a:rPr lang="en-US" sz="1700" dirty="0">
                <a:latin typeface="Verdana" panose="020B0604030504040204" pitchFamily="34" charset="0"/>
                <a:ea typeface="Verdana" panose="020B0604030504040204" pitchFamily="34" charset="0"/>
                <a:cs typeface="Khmer OS Battambang" panose="02000500000000020004" pitchFamily="2" charset="0"/>
              </a:rPr>
              <a:t>Get Started  </a:t>
            </a:r>
          </a:p>
          <a:p>
            <a:pPr marL="400050" indent="-400050">
              <a:buFont typeface="+mj-lt"/>
              <a:buAutoNum type="arabicPeriod"/>
            </a:pPr>
            <a:endParaRPr lang="en-US" sz="1800" dirty="0">
              <a:latin typeface="Khmer OS Battambang" panose="02000500000000020004" pitchFamily="2" charset="0"/>
              <a:cs typeface="Khmer OS Battambang" panose="02000500000000020004" pitchFamily="2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AA8B9BD-582C-034D-DD3D-C3EF33F62B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4304" y="2198605"/>
            <a:ext cx="7610864" cy="3578751"/>
          </a:xfrm>
          <a:prstGeom prst="rect">
            <a:avLst/>
          </a:prstGeom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</p:pic>
      <p:sp>
        <p:nvSpPr>
          <p:cNvPr id="8" name="Google Shape;812;p37">
            <a:hlinkClick r:id="rId4" action="ppaction://hlinksldjump"/>
            <a:extLst>
              <a:ext uri="{FF2B5EF4-FFF2-40B4-BE49-F238E27FC236}">
                <a16:creationId xmlns:a16="http://schemas.microsoft.com/office/drawing/2014/main" id="{A958E9CA-B6A4-E241-2B5D-9A09DBA124E7}"/>
              </a:ext>
            </a:extLst>
          </p:cNvPr>
          <p:cNvSpPr txBox="1">
            <a:spLocks/>
          </p:cNvSpPr>
          <p:nvPr/>
        </p:nvSpPr>
        <p:spPr>
          <a:xfrm>
            <a:off x="2156943" y="184204"/>
            <a:ext cx="1248730" cy="4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 algn="ctr">
              <a:buClr>
                <a:schemeClr val="accent4"/>
              </a:buClr>
            </a:pPr>
            <a:r>
              <a:rPr lang="en-US" sz="1500" u="sng" dirty="0">
                <a:solidFill>
                  <a:schemeClr val="accent4"/>
                </a:solidFill>
                <a:uFill>
                  <a:solidFill>
                    <a:schemeClr val="tx2"/>
                  </a:solidFill>
                </a:uFill>
                <a:latin typeface="Roboto Condensed"/>
                <a:ea typeface="Roboto Condensed"/>
                <a:cs typeface="Arial"/>
                <a:sym typeface="Roboto Condensed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Fontawesome</a:t>
            </a:r>
            <a:r>
              <a:rPr lang="en-US" sz="1500" b="1" u="sng" dirty="0">
                <a:solidFill>
                  <a:schemeClr val="accent2"/>
                </a:solidFill>
                <a:uFill>
                  <a:solidFill>
                    <a:schemeClr val="tx2"/>
                  </a:solidFill>
                </a:uFill>
                <a:latin typeface="Roboto Condensed" panose="02000000000000000000" pitchFamily="2" charset="0"/>
                <a:ea typeface="Roboto Condensed" panose="02000000000000000000" pitchFamily="2" charset="0"/>
                <a:sym typeface="Roboto Condensed"/>
              </a:rPr>
              <a:t> </a:t>
            </a:r>
          </a:p>
        </p:txBody>
      </p:sp>
      <p:sp>
        <p:nvSpPr>
          <p:cNvPr id="10" name="Google Shape;830;p37">
            <a:extLst>
              <a:ext uri="{FF2B5EF4-FFF2-40B4-BE49-F238E27FC236}">
                <a16:creationId xmlns:a16="http://schemas.microsoft.com/office/drawing/2014/main" id="{6C825134-599C-0030-5884-412A048EA038}"/>
              </a:ext>
            </a:extLst>
          </p:cNvPr>
          <p:cNvSpPr/>
          <p:nvPr/>
        </p:nvSpPr>
        <p:spPr>
          <a:xfrm rot="10800000">
            <a:off x="3921777" y="678989"/>
            <a:ext cx="640080" cy="45719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accent2"/>
              </a:gs>
              <a:gs pos="89000">
                <a:schemeClr val="lt1"/>
              </a:gs>
              <a:gs pos="100000">
                <a:schemeClr val="accent1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11" name="Google Shape;788;p36">
            <a:hlinkClick r:id="rId5" action="ppaction://hlinksldjump"/>
            <a:extLst>
              <a:ext uri="{FF2B5EF4-FFF2-40B4-BE49-F238E27FC236}">
                <a16:creationId xmlns:a16="http://schemas.microsoft.com/office/drawing/2014/main" id="{9C0DFCD8-B50B-2E45-B00E-D4EC2EBF7693}"/>
              </a:ext>
            </a:extLst>
          </p:cNvPr>
          <p:cNvSpPr txBox="1">
            <a:spLocks/>
          </p:cNvSpPr>
          <p:nvPr/>
        </p:nvSpPr>
        <p:spPr>
          <a:xfrm>
            <a:off x="3600417" y="184204"/>
            <a:ext cx="1333670" cy="4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indent="0"/>
            <a:r>
              <a:rPr lang="en-US" sz="1500" b="1" u="sng" dirty="0">
                <a:solidFill>
                  <a:schemeClr val="accent2"/>
                </a:solidFill>
                <a:uFill>
                  <a:solidFill>
                    <a:schemeClr val="tx2"/>
                  </a:solidFill>
                </a:uFill>
                <a:latin typeface="Roboto Condensed" panose="02000000000000000000" pitchFamily="2" charset="0"/>
                <a:ea typeface="Roboto Condensed" panose="02000000000000000000" pitchFamily="2" charset="0"/>
                <a:sym typeface="Roboto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Swiper</a:t>
            </a:r>
            <a:r>
              <a:rPr lang="en-US" sz="1500" u="sng" dirty="0">
                <a:uFill>
                  <a:solidFill>
                    <a:schemeClr val="tx2"/>
                  </a:solidFill>
                </a:uFill>
                <a:cs typeface="Arial"/>
                <a:sym typeface="Roboto"/>
              </a:rPr>
              <a:t> ​</a:t>
            </a:r>
          </a:p>
        </p:txBody>
      </p:sp>
    </p:spTree>
    <p:extLst>
      <p:ext uri="{BB962C8B-B14F-4D97-AF65-F5344CB8AC3E}">
        <p14:creationId xmlns:p14="http://schemas.microsoft.com/office/powerpoint/2010/main" val="16682440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B72C263D-1756-8D1D-75CB-946572F306D3}"/>
              </a:ext>
            </a:extLst>
          </p:cNvPr>
          <p:cNvSpPr txBox="1"/>
          <p:nvPr/>
        </p:nvSpPr>
        <p:spPr>
          <a:xfrm>
            <a:off x="1020667" y="1046626"/>
            <a:ext cx="9490017" cy="8444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m-KH" sz="17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បន្ទាប់មកចុចពាក្យ </a:t>
            </a:r>
            <a:r>
              <a:rPr lang="en-US" sz="17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Use Swiper from CDN </a:t>
            </a:r>
            <a:r>
              <a:rPr lang="km-KH" sz="17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។ ហើយ </a:t>
            </a:r>
            <a:r>
              <a:rPr lang="en-US" sz="17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Copy link </a:t>
            </a:r>
            <a:r>
              <a:rPr lang="km-KH" sz="17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យកទៅ </a:t>
            </a:r>
            <a:r>
              <a:rPr lang="en-US" sz="17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Past </a:t>
            </a:r>
            <a:r>
              <a:rPr lang="km-KH" sz="17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ក្នុង </a:t>
            </a:r>
            <a:r>
              <a:rPr lang="en-US" sz="17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File html </a:t>
            </a:r>
            <a:r>
              <a:rPr lang="km-KH" sz="17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របស់យើងជាការស្រេច ។</a:t>
            </a:r>
            <a:endParaRPr lang="en-US" sz="1700" dirty="0">
              <a:latin typeface="Khmer OS Battambang" panose="02000500000000020004" pitchFamily="2" charset="0"/>
              <a:cs typeface="Khmer OS Battambang" panose="02000500000000020004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856617F-6A61-B497-2448-50AEBB73A4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7379" y="1985994"/>
            <a:ext cx="8197241" cy="3825380"/>
          </a:xfrm>
          <a:prstGeom prst="rect">
            <a:avLst/>
          </a:prstGeom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</p:pic>
      <p:sp>
        <p:nvSpPr>
          <p:cNvPr id="8" name="Google Shape;812;p37">
            <a:hlinkClick r:id="rId4" action="ppaction://hlinksldjump"/>
            <a:extLst>
              <a:ext uri="{FF2B5EF4-FFF2-40B4-BE49-F238E27FC236}">
                <a16:creationId xmlns:a16="http://schemas.microsoft.com/office/drawing/2014/main" id="{4816B2FB-163A-DC19-0967-24E9F2B3312E}"/>
              </a:ext>
            </a:extLst>
          </p:cNvPr>
          <p:cNvSpPr txBox="1">
            <a:spLocks/>
          </p:cNvSpPr>
          <p:nvPr/>
        </p:nvSpPr>
        <p:spPr>
          <a:xfrm>
            <a:off x="2156943" y="184204"/>
            <a:ext cx="1248730" cy="4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 algn="ctr">
              <a:buClr>
                <a:schemeClr val="accent4"/>
              </a:buClr>
            </a:pPr>
            <a:r>
              <a:rPr lang="en-US" sz="1500" u="sng" dirty="0">
                <a:solidFill>
                  <a:schemeClr val="accent4"/>
                </a:solidFill>
                <a:uFill>
                  <a:solidFill>
                    <a:schemeClr val="tx2"/>
                  </a:solidFill>
                </a:uFill>
                <a:latin typeface="Roboto Condensed"/>
                <a:ea typeface="Roboto Condensed"/>
                <a:cs typeface="Arial"/>
                <a:sym typeface="Roboto Condensed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Fontawesome</a:t>
            </a:r>
            <a:r>
              <a:rPr lang="en-US" sz="1500" b="1" u="sng" dirty="0">
                <a:solidFill>
                  <a:schemeClr val="accent2"/>
                </a:solidFill>
                <a:uFill>
                  <a:solidFill>
                    <a:schemeClr val="tx2"/>
                  </a:solidFill>
                </a:uFill>
                <a:latin typeface="Roboto Condensed" panose="02000000000000000000" pitchFamily="2" charset="0"/>
                <a:ea typeface="Roboto Condensed" panose="02000000000000000000" pitchFamily="2" charset="0"/>
                <a:sym typeface="Roboto Condensed"/>
              </a:rPr>
              <a:t> </a:t>
            </a:r>
          </a:p>
        </p:txBody>
      </p:sp>
      <p:sp>
        <p:nvSpPr>
          <p:cNvPr id="9" name="Google Shape;830;p37">
            <a:extLst>
              <a:ext uri="{FF2B5EF4-FFF2-40B4-BE49-F238E27FC236}">
                <a16:creationId xmlns:a16="http://schemas.microsoft.com/office/drawing/2014/main" id="{09932966-C3BC-A6D5-B385-7D8CDE3DD32C}"/>
              </a:ext>
            </a:extLst>
          </p:cNvPr>
          <p:cNvSpPr/>
          <p:nvPr/>
        </p:nvSpPr>
        <p:spPr>
          <a:xfrm rot="10800000">
            <a:off x="3921777" y="678989"/>
            <a:ext cx="640080" cy="45719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accent2"/>
              </a:gs>
              <a:gs pos="89000">
                <a:schemeClr val="lt1"/>
              </a:gs>
              <a:gs pos="100000">
                <a:schemeClr val="accent1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10" name="Google Shape;788;p36">
            <a:hlinkClick r:id="rId5" action="ppaction://hlinksldjump"/>
            <a:extLst>
              <a:ext uri="{FF2B5EF4-FFF2-40B4-BE49-F238E27FC236}">
                <a16:creationId xmlns:a16="http://schemas.microsoft.com/office/drawing/2014/main" id="{FC8AD74A-63FD-24C8-22B3-0D8CFE50FF36}"/>
              </a:ext>
            </a:extLst>
          </p:cNvPr>
          <p:cNvSpPr txBox="1">
            <a:spLocks/>
          </p:cNvSpPr>
          <p:nvPr/>
        </p:nvSpPr>
        <p:spPr>
          <a:xfrm>
            <a:off x="3600417" y="184204"/>
            <a:ext cx="1333670" cy="4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indent="0"/>
            <a:r>
              <a:rPr lang="en-US" sz="1500" b="1" u="sng" dirty="0">
                <a:solidFill>
                  <a:schemeClr val="accent2"/>
                </a:solidFill>
                <a:uFill>
                  <a:solidFill>
                    <a:schemeClr val="tx2"/>
                  </a:solidFill>
                </a:uFill>
                <a:latin typeface="Roboto Condensed" panose="02000000000000000000" pitchFamily="2" charset="0"/>
                <a:ea typeface="Roboto Condensed" panose="02000000000000000000" pitchFamily="2" charset="0"/>
                <a:sym typeface="Roboto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Swiper</a:t>
            </a:r>
            <a:r>
              <a:rPr lang="en-US" sz="1500" u="sng" dirty="0">
                <a:uFill>
                  <a:solidFill>
                    <a:schemeClr val="tx2"/>
                  </a:solidFill>
                </a:uFill>
                <a:cs typeface="Arial"/>
                <a:sym typeface="Roboto"/>
              </a:rPr>
              <a:t> ​</a:t>
            </a:r>
          </a:p>
        </p:txBody>
      </p:sp>
    </p:spTree>
    <p:extLst>
      <p:ext uri="{BB962C8B-B14F-4D97-AF65-F5344CB8AC3E}">
        <p14:creationId xmlns:p14="http://schemas.microsoft.com/office/powerpoint/2010/main" val="17592043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811;p37">
            <a:extLst>
              <a:ext uri="{FF2B5EF4-FFF2-40B4-BE49-F238E27FC236}">
                <a16:creationId xmlns:a16="http://schemas.microsoft.com/office/drawing/2014/main" id="{0821DE72-77FC-2FFE-5693-9200FE8715DE}"/>
              </a:ext>
            </a:extLst>
          </p:cNvPr>
          <p:cNvSpPr txBox="1">
            <a:spLocks/>
          </p:cNvSpPr>
          <p:nvPr/>
        </p:nvSpPr>
        <p:spPr>
          <a:xfrm>
            <a:off x="696202" y="975999"/>
            <a:ext cx="8569095" cy="535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oboto Condensed"/>
              <a:buNone/>
              <a:defRPr sz="35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m-KH" sz="2000" b="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Khmer OS Muol Light" panose="02000500000000020004" pitchFamily="2" charset="0"/>
              </a:rPr>
              <a:t>របៀបប្រើ និង ឧទាហរណ៌</a:t>
            </a:r>
            <a:endParaRPr lang="en-US" sz="20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Khmer OS Muol Light" panose="02000500000000020004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72C263D-1756-8D1D-75CB-946572F306D3}"/>
              </a:ext>
            </a:extLst>
          </p:cNvPr>
          <p:cNvSpPr txBox="1"/>
          <p:nvPr/>
        </p:nvSpPr>
        <p:spPr>
          <a:xfrm>
            <a:off x="696202" y="1577947"/>
            <a:ext cx="10727068" cy="4520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00050" indent="-400050">
              <a:lnSpc>
                <a:spcPct val="150000"/>
              </a:lnSpc>
              <a:buFont typeface="+mj-lt"/>
              <a:buAutoNum type="arabicPeriod"/>
            </a:pPr>
            <a:r>
              <a:rPr lang="km-KH" sz="17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ជាដំបូងអ្នកចូលទៅកាន់ </a:t>
            </a:r>
            <a:r>
              <a:rPr lang="en-US" sz="1700" dirty="0">
                <a:latin typeface="Verdana" panose="020B0604030504040204" pitchFamily="34" charset="0"/>
                <a:ea typeface="Verdana" panose="020B0604030504040204" pitchFamily="34" charset="0"/>
                <a:cs typeface="Khmer OS Battambang" panose="02000500000000020004" pitchFamily="2" charset="0"/>
              </a:rPr>
              <a:t>Browser</a:t>
            </a:r>
            <a:r>
              <a:rPr lang="en-US" sz="17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 </a:t>
            </a:r>
            <a:r>
              <a:rPr lang="km-KH" sz="17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ហើយ</a:t>
            </a:r>
            <a:r>
              <a:rPr lang="en-US" sz="17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 </a:t>
            </a:r>
            <a:r>
              <a:rPr lang="en-US" sz="1700" dirty="0">
                <a:latin typeface="Verdana" panose="020B0604030504040204" pitchFamily="34" charset="0"/>
                <a:ea typeface="Verdana" panose="020B0604030504040204" pitchFamily="34" charset="0"/>
                <a:cs typeface="Khmer OS Battambang" panose="02000500000000020004" pitchFamily="2" charset="0"/>
              </a:rPr>
              <a:t>Search</a:t>
            </a:r>
            <a:r>
              <a:rPr lang="en-US" sz="17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 </a:t>
            </a:r>
            <a:r>
              <a:rPr lang="km-KH" sz="17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ពាក្យ </a:t>
            </a:r>
            <a:r>
              <a:rPr lang="en-US" sz="1700" dirty="0">
                <a:solidFill>
                  <a:srgbClr val="0070C0"/>
                </a:solidFill>
                <a:latin typeface="Khmer OS Battambang" panose="02000500000000020004" pitchFamily="2" charset="0"/>
                <a:cs typeface="Khmer OS Battambang" panose="02000500000000020004" pitchFamily="2" charset="0"/>
              </a:rPr>
              <a:t>swiperjs.com </a:t>
            </a:r>
            <a:r>
              <a:rPr lang="km-KH" sz="17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។​</a:t>
            </a:r>
            <a:r>
              <a:rPr lang="en-US" sz="17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 </a:t>
            </a:r>
            <a:r>
              <a:rPr lang="km-KH" sz="17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បន្ទាប់មកចុចពាក្យ </a:t>
            </a:r>
            <a:r>
              <a:rPr lang="en-US" sz="1700" dirty="0">
                <a:latin typeface="Verdana" panose="020B0604030504040204" pitchFamily="34" charset="0"/>
                <a:ea typeface="Verdana" panose="020B0604030504040204" pitchFamily="34" charset="0"/>
                <a:cs typeface="Khmer OS Battambang" panose="02000500000000020004" pitchFamily="2" charset="0"/>
              </a:rPr>
              <a:t>Demos</a:t>
            </a:r>
            <a:r>
              <a:rPr lang="en-US" sz="17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2227D9-B8F4-AD75-9670-87046E6DF0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3944" y="2330441"/>
            <a:ext cx="7544112" cy="3551560"/>
          </a:xfrm>
          <a:prstGeom prst="rect">
            <a:avLst/>
          </a:prstGeom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</p:pic>
      <p:sp>
        <p:nvSpPr>
          <p:cNvPr id="9" name="Google Shape;812;p37">
            <a:hlinkClick r:id="rId4" action="ppaction://hlinksldjump"/>
            <a:extLst>
              <a:ext uri="{FF2B5EF4-FFF2-40B4-BE49-F238E27FC236}">
                <a16:creationId xmlns:a16="http://schemas.microsoft.com/office/drawing/2014/main" id="{C6378891-12A9-2715-328A-4E38C215B478}"/>
              </a:ext>
            </a:extLst>
          </p:cNvPr>
          <p:cNvSpPr txBox="1">
            <a:spLocks/>
          </p:cNvSpPr>
          <p:nvPr/>
        </p:nvSpPr>
        <p:spPr>
          <a:xfrm>
            <a:off x="2156943" y="184204"/>
            <a:ext cx="1248730" cy="4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 algn="ctr">
              <a:buClr>
                <a:schemeClr val="accent4"/>
              </a:buClr>
            </a:pPr>
            <a:r>
              <a:rPr lang="en-US" sz="1500" u="sng" dirty="0">
                <a:solidFill>
                  <a:schemeClr val="accent4"/>
                </a:solidFill>
                <a:uFill>
                  <a:solidFill>
                    <a:schemeClr val="tx2"/>
                  </a:solidFill>
                </a:uFill>
                <a:latin typeface="Roboto Condensed"/>
                <a:ea typeface="Roboto Condensed"/>
                <a:cs typeface="Arial"/>
                <a:sym typeface="Roboto Condensed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Fontawesome</a:t>
            </a:r>
            <a:r>
              <a:rPr lang="en-US" sz="1500" b="1" u="sng" dirty="0">
                <a:solidFill>
                  <a:schemeClr val="accent2"/>
                </a:solidFill>
                <a:uFill>
                  <a:solidFill>
                    <a:schemeClr val="tx2"/>
                  </a:solidFill>
                </a:uFill>
                <a:latin typeface="Roboto Condensed" panose="02000000000000000000" pitchFamily="2" charset="0"/>
                <a:ea typeface="Roboto Condensed" panose="02000000000000000000" pitchFamily="2" charset="0"/>
                <a:sym typeface="Roboto Condensed"/>
              </a:rPr>
              <a:t> </a:t>
            </a:r>
          </a:p>
        </p:txBody>
      </p:sp>
      <p:sp>
        <p:nvSpPr>
          <p:cNvPr id="10" name="Google Shape;830;p37">
            <a:extLst>
              <a:ext uri="{FF2B5EF4-FFF2-40B4-BE49-F238E27FC236}">
                <a16:creationId xmlns:a16="http://schemas.microsoft.com/office/drawing/2014/main" id="{D43271EF-F645-52D2-FFB6-FA7CA4AB1678}"/>
              </a:ext>
            </a:extLst>
          </p:cNvPr>
          <p:cNvSpPr/>
          <p:nvPr/>
        </p:nvSpPr>
        <p:spPr>
          <a:xfrm rot="10800000">
            <a:off x="3921777" y="678989"/>
            <a:ext cx="640080" cy="45719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accent2"/>
              </a:gs>
              <a:gs pos="89000">
                <a:schemeClr val="lt1"/>
              </a:gs>
              <a:gs pos="100000">
                <a:schemeClr val="accent1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11" name="Google Shape;788;p36">
            <a:hlinkClick r:id="rId5" action="ppaction://hlinksldjump"/>
            <a:extLst>
              <a:ext uri="{FF2B5EF4-FFF2-40B4-BE49-F238E27FC236}">
                <a16:creationId xmlns:a16="http://schemas.microsoft.com/office/drawing/2014/main" id="{E35B57B3-1313-93CE-21E8-0E02556032D6}"/>
              </a:ext>
            </a:extLst>
          </p:cNvPr>
          <p:cNvSpPr txBox="1">
            <a:spLocks/>
          </p:cNvSpPr>
          <p:nvPr/>
        </p:nvSpPr>
        <p:spPr>
          <a:xfrm>
            <a:off x="3600417" y="184204"/>
            <a:ext cx="1333670" cy="4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indent="0"/>
            <a:r>
              <a:rPr lang="en-US" sz="1500" b="1" u="sng" dirty="0">
                <a:solidFill>
                  <a:schemeClr val="accent2"/>
                </a:solidFill>
                <a:uFill>
                  <a:solidFill>
                    <a:schemeClr val="tx2"/>
                  </a:solidFill>
                </a:uFill>
                <a:latin typeface="Roboto Condensed" panose="02000000000000000000" pitchFamily="2" charset="0"/>
                <a:ea typeface="Roboto Condensed" panose="02000000000000000000" pitchFamily="2" charset="0"/>
                <a:sym typeface="Roboto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Swiper</a:t>
            </a:r>
            <a:r>
              <a:rPr lang="en-US" sz="1500" u="sng" dirty="0">
                <a:uFill>
                  <a:solidFill>
                    <a:schemeClr val="tx2"/>
                  </a:solidFill>
                </a:uFill>
                <a:cs typeface="Arial"/>
                <a:sym typeface="Roboto"/>
              </a:rPr>
              <a:t> ​</a:t>
            </a:r>
          </a:p>
        </p:txBody>
      </p:sp>
    </p:spTree>
    <p:extLst>
      <p:ext uri="{BB962C8B-B14F-4D97-AF65-F5344CB8AC3E}">
        <p14:creationId xmlns:p14="http://schemas.microsoft.com/office/powerpoint/2010/main" val="32888071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B72C263D-1756-8D1D-75CB-946572F306D3}"/>
              </a:ext>
            </a:extLst>
          </p:cNvPr>
          <p:cNvSpPr txBox="1"/>
          <p:nvPr/>
        </p:nvSpPr>
        <p:spPr>
          <a:xfrm>
            <a:off x="732466" y="1166347"/>
            <a:ext cx="107270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m-KH" sz="18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ជ្រើសរើស </a:t>
            </a:r>
            <a:r>
              <a:rPr lang="en-US" sz="1800" dirty="0">
                <a:latin typeface="Verdana" panose="020B0604030504040204" pitchFamily="34" charset="0"/>
                <a:ea typeface="Verdana" panose="020B0604030504040204" pitchFamily="34" charset="0"/>
                <a:cs typeface="Khmer OS Battambang" panose="02000500000000020004" pitchFamily="2" charset="0"/>
              </a:rPr>
              <a:t>Slide</a:t>
            </a:r>
            <a:r>
              <a:rPr lang="en-US" sz="18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 </a:t>
            </a:r>
            <a:r>
              <a:rPr lang="km-KH" sz="18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ណាមួយដែលអ្នកពេញចិត្ត ។ បន្ទាប់មក ចុចពាក្យ </a:t>
            </a:r>
            <a:r>
              <a:rPr lang="en-US" sz="1800" dirty="0">
                <a:latin typeface="Verdana" panose="020B0604030504040204" pitchFamily="34" charset="0"/>
                <a:ea typeface="Verdana" panose="020B0604030504040204" pitchFamily="34" charset="0"/>
                <a:cs typeface="Khmer OS Battambang" panose="02000500000000020004" pitchFamily="2" charset="0"/>
              </a:rPr>
              <a:t>Core</a:t>
            </a:r>
            <a:r>
              <a:rPr lang="en-US" sz="18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E2EFB14-A18D-1F6D-F0A0-EFAF399C96E3}"/>
              </a:ext>
            </a:extLst>
          </p:cNvPr>
          <p:cNvGrpSpPr/>
          <p:nvPr/>
        </p:nvGrpSpPr>
        <p:grpSpPr>
          <a:xfrm>
            <a:off x="2087719" y="1827381"/>
            <a:ext cx="8166624" cy="4041571"/>
            <a:chOff x="1351374" y="1631440"/>
            <a:chExt cx="9233735" cy="4758017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78681FD-2797-0EC5-7AD5-7869BDD113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1374" y="1631440"/>
              <a:ext cx="7775448" cy="3608294"/>
            </a:xfrm>
            <a:prstGeom prst="rect">
              <a:avLst/>
            </a:prstGeom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47201AE-9487-B98C-0FB4-526E88A83AD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74225" y="2973904"/>
              <a:ext cx="7310884" cy="3415553"/>
            </a:xfrm>
            <a:prstGeom prst="rect">
              <a:avLst/>
            </a:prstGeom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</p:pic>
      </p:grpSp>
    </p:spTree>
    <p:extLst>
      <p:ext uri="{BB962C8B-B14F-4D97-AF65-F5344CB8AC3E}">
        <p14:creationId xmlns:p14="http://schemas.microsoft.com/office/powerpoint/2010/main" val="6237687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B72C263D-1756-8D1D-75CB-946572F306D3}"/>
              </a:ext>
            </a:extLst>
          </p:cNvPr>
          <p:cNvSpPr txBox="1"/>
          <p:nvPr/>
        </p:nvSpPr>
        <p:spPr>
          <a:xfrm>
            <a:off x="732466" y="1166347"/>
            <a:ext cx="10727068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m-KH" sz="16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នេះជាកន្លែងដែលយើងត្រូវ </a:t>
            </a:r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  <a:cs typeface="Khmer OS Battambang" panose="02000500000000020004" pitchFamily="2" charset="0"/>
              </a:rPr>
              <a:t>Copy Code </a:t>
            </a:r>
            <a:r>
              <a:rPr lang="km-KH" sz="16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យកទៅដាក់ក្នុង </a:t>
            </a:r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  <a:cs typeface="Khmer OS Battambang" panose="02000500000000020004" pitchFamily="2" charset="0"/>
              </a:rPr>
              <a:t>File html </a:t>
            </a:r>
            <a:r>
              <a:rPr lang="km-KH" sz="16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របស់យើង ។ ជាទូទៅ </a:t>
            </a:r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  <a:cs typeface="Khmer OS Battambang" panose="02000500000000020004" pitchFamily="2" charset="0"/>
              </a:rPr>
              <a:t>Code</a:t>
            </a:r>
            <a:r>
              <a:rPr lang="en-US" sz="16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 </a:t>
            </a:r>
            <a:r>
              <a:rPr lang="km-KH" sz="16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របស់ </a:t>
            </a:r>
            <a:r>
              <a:rPr lang="en-US" sz="16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Swiper </a:t>
            </a:r>
            <a:r>
              <a:rPr lang="km-KH" sz="16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មាន៖</a:t>
            </a:r>
            <a:r>
              <a:rPr lang="en-US" sz="16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 </a:t>
            </a:r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  <a:cs typeface="Khmer OS Battambang" panose="02000500000000020004" pitchFamily="2" charset="0"/>
              </a:rPr>
              <a:t>HTML, CSS, JavaScript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DA42226-8D45-C7AC-B9B4-133D30F22AF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4" r="58"/>
          <a:stretch/>
        </p:blipFill>
        <p:spPr>
          <a:xfrm>
            <a:off x="2069538" y="2165536"/>
            <a:ext cx="8052924" cy="3639342"/>
          </a:xfrm>
          <a:prstGeom prst="rect">
            <a:avLst/>
          </a:prstGeom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</p:pic>
      <p:sp>
        <p:nvSpPr>
          <p:cNvPr id="7" name="Google Shape;812;p37">
            <a:hlinkClick r:id="rId4" action="ppaction://hlinksldjump"/>
            <a:extLst>
              <a:ext uri="{FF2B5EF4-FFF2-40B4-BE49-F238E27FC236}">
                <a16:creationId xmlns:a16="http://schemas.microsoft.com/office/drawing/2014/main" id="{94DC9CE9-64D7-9365-12BA-B437DBD523E4}"/>
              </a:ext>
            </a:extLst>
          </p:cNvPr>
          <p:cNvSpPr txBox="1">
            <a:spLocks/>
          </p:cNvSpPr>
          <p:nvPr/>
        </p:nvSpPr>
        <p:spPr>
          <a:xfrm>
            <a:off x="2156943" y="184204"/>
            <a:ext cx="1248730" cy="4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 algn="ctr">
              <a:buClr>
                <a:schemeClr val="accent4"/>
              </a:buClr>
            </a:pPr>
            <a:r>
              <a:rPr lang="en-US" sz="1500" u="sng" dirty="0">
                <a:solidFill>
                  <a:schemeClr val="accent4"/>
                </a:solidFill>
                <a:uFill>
                  <a:solidFill>
                    <a:schemeClr val="tx2"/>
                  </a:solidFill>
                </a:uFill>
                <a:latin typeface="Roboto Condensed"/>
                <a:ea typeface="Roboto Condensed"/>
                <a:cs typeface="Arial"/>
                <a:sym typeface="Roboto Condensed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Fontawesome</a:t>
            </a:r>
            <a:r>
              <a:rPr lang="en-US" sz="1500" b="1" u="sng" dirty="0">
                <a:solidFill>
                  <a:schemeClr val="accent2"/>
                </a:solidFill>
                <a:uFill>
                  <a:solidFill>
                    <a:schemeClr val="tx2"/>
                  </a:solidFill>
                </a:uFill>
                <a:latin typeface="Roboto Condensed" panose="02000000000000000000" pitchFamily="2" charset="0"/>
                <a:ea typeface="Roboto Condensed" panose="02000000000000000000" pitchFamily="2" charset="0"/>
                <a:sym typeface="Roboto Condensed"/>
              </a:rPr>
              <a:t> </a:t>
            </a:r>
          </a:p>
        </p:txBody>
      </p:sp>
      <p:sp>
        <p:nvSpPr>
          <p:cNvPr id="8" name="Google Shape;830;p37">
            <a:extLst>
              <a:ext uri="{FF2B5EF4-FFF2-40B4-BE49-F238E27FC236}">
                <a16:creationId xmlns:a16="http://schemas.microsoft.com/office/drawing/2014/main" id="{208A15C6-2406-129F-7F1A-2020961CAEE3}"/>
              </a:ext>
            </a:extLst>
          </p:cNvPr>
          <p:cNvSpPr/>
          <p:nvPr/>
        </p:nvSpPr>
        <p:spPr>
          <a:xfrm rot="10800000">
            <a:off x="3921777" y="678989"/>
            <a:ext cx="640080" cy="45719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accent2"/>
              </a:gs>
              <a:gs pos="89000">
                <a:schemeClr val="lt1"/>
              </a:gs>
              <a:gs pos="100000">
                <a:schemeClr val="accent1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9" name="Google Shape;788;p36">
            <a:hlinkClick r:id="rId5" action="ppaction://hlinksldjump"/>
            <a:extLst>
              <a:ext uri="{FF2B5EF4-FFF2-40B4-BE49-F238E27FC236}">
                <a16:creationId xmlns:a16="http://schemas.microsoft.com/office/drawing/2014/main" id="{75D44E7A-0CA4-F33B-B130-BF7590A16F8C}"/>
              </a:ext>
            </a:extLst>
          </p:cNvPr>
          <p:cNvSpPr txBox="1">
            <a:spLocks/>
          </p:cNvSpPr>
          <p:nvPr/>
        </p:nvSpPr>
        <p:spPr>
          <a:xfrm>
            <a:off x="3600417" y="184204"/>
            <a:ext cx="1333670" cy="4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indent="0"/>
            <a:r>
              <a:rPr lang="en-US" sz="1500" b="1" u="sng" dirty="0">
                <a:solidFill>
                  <a:schemeClr val="accent2"/>
                </a:solidFill>
                <a:uFill>
                  <a:solidFill>
                    <a:schemeClr val="tx2"/>
                  </a:solidFill>
                </a:uFill>
                <a:latin typeface="Roboto Condensed" panose="02000000000000000000" pitchFamily="2" charset="0"/>
                <a:ea typeface="Roboto Condensed" panose="02000000000000000000" pitchFamily="2" charset="0"/>
                <a:sym typeface="Roboto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Swiper</a:t>
            </a:r>
            <a:r>
              <a:rPr lang="en-US" sz="1500" u="sng" dirty="0">
                <a:uFill>
                  <a:solidFill>
                    <a:schemeClr val="tx2"/>
                  </a:solidFill>
                </a:uFill>
                <a:cs typeface="Arial"/>
                <a:sym typeface="Roboto"/>
              </a:rPr>
              <a:t> ​</a:t>
            </a:r>
          </a:p>
        </p:txBody>
      </p:sp>
    </p:spTree>
    <p:extLst>
      <p:ext uri="{BB962C8B-B14F-4D97-AF65-F5344CB8AC3E}">
        <p14:creationId xmlns:p14="http://schemas.microsoft.com/office/powerpoint/2010/main" val="42433374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A8CBB72-19E4-466E-AE4D-D0284CE9FB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2954" y="1104184"/>
            <a:ext cx="8581305" cy="464963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4DD1D89-77FB-3AF4-ED46-D5FB9769B2BC}"/>
              </a:ext>
            </a:extLst>
          </p:cNvPr>
          <p:cNvSpPr txBox="1"/>
          <p:nvPr/>
        </p:nvSpPr>
        <p:spPr>
          <a:xfrm>
            <a:off x="712816" y="1029538"/>
            <a:ext cx="1229413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m-KH" sz="1500" b="1" dirty="0">
                <a:solidFill>
                  <a:srgbClr val="2268BA"/>
                </a:solidFill>
                <a:latin typeface="+mj-lt"/>
                <a:cs typeface="Khmer OS Battambang" panose="02000500000000020004" pitchFamily="2" charset="0"/>
              </a:rPr>
              <a:t>ឧទាហរណ៍</a:t>
            </a:r>
            <a:r>
              <a:rPr lang="en-US" sz="1500" dirty="0">
                <a:solidFill>
                  <a:srgbClr val="2268BA"/>
                </a:solidFill>
                <a:latin typeface="Khmer OS Battambang" panose="02000500000000020004" pitchFamily="2" charset="0"/>
                <a:cs typeface="Khmer OS Battambang" panose="02000500000000020004" pitchFamily="2" charset="0"/>
              </a:rPr>
              <a:t>:</a:t>
            </a:r>
            <a:r>
              <a:rPr lang="en-US" sz="1500" dirty="0">
                <a:solidFill>
                  <a:srgbClr val="222222"/>
                </a:solidFill>
                <a:latin typeface="Khmer OS Battambang" panose="02000500000000020004" pitchFamily="2" charset="0"/>
                <a:cs typeface="Khmer OS Battambang" panose="02000500000000020004" pitchFamily="2" charset="0"/>
              </a:rPr>
              <a:t> </a:t>
            </a:r>
            <a:endParaRPr lang="en-US" sz="1500" dirty="0"/>
          </a:p>
        </p:txBody>
      </p:sp>
      <p:sp>
        <p:nvSpPr>
          <p:cNvPr id="9" name="Google Shape;812;p37">
            <a:hlinkClick r:id="rId4" action="ppaction://hlinksldjump"/>
            <a:extLst>
              <a:ext uri="{FF2B5EF4-FFF2-40B4-BE49-F238E27FC236}">
                <a16:creationId xmlns:a16="http://schemas.microsoft.com/office/drawing/2014/main" id="{6D48FE6C-E13B-CBEA-59F4-501400961E8E}"/>
              </a:ext>
            </a:extLst>
          </p:cNvPr>
          <p:cNvSpPr txBox="1">
            <a:spLocks/>
          </p:cNvSpPr>
          <p:nvPr/>
        </p:nvSpPr>
        <p:spPr>
          <a:xfrm>
            <a:off x="2156943" y="184204"/>
            <a:ext cx="1248730" cy="4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 algn="ctr">
              <a:buClr>
                <a:schemeClr val="accent4"/>
              </a:buClr>
            </a:pPr>
            <a:r>
              <a:rPr lang="en-US" sz="1500" u="sng" dirty="0">
                <a:solidFill>
                  <a:schemeClr val="accent4"/>
                </a:solidFill>
                <a:uFill>
                  <a:solidFill>
                    <a:schemeClr val="tx2"/>
                  </a:solidFill>
                </a:uFill>
                <a:latin typeface="Roboto Condensed"/>
                <a:ea typeface="Roboto Condensed"/>
                <a:cs typeface="Arial"/>
                <a:sym typeface="Roboto Condensed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Fontawesome</a:t>
            </a:r>
            <a:r>
              <a:rPr lang="en-US" sz="1500" b="1" u="sng" dirty="0">
                <a:solidFill>
                  <a:schemeClr val="accent2"/>
                </a:solidFill>
                <a:uFill>
                  <a:solidFill>
                    <a:schemeClr val="tx2"/>
                  </a:solidFill>
                </a:uFill>
                <a:latin typeface="Roboto Condensed" panose="02000000000000000000" pitchFamily="2" charset="0"/>
                <a:ea typeface="Roboto Condensed" panose="02000000000000000000" pitchFamily="2" charset="0"/>
                <a:sym typeface="Roboto Condensed"/>
              </a:rPr>
              <a:t> </a:t>
            </a:r>
          </a:p>
        </p:txBody>
      </p:sp>
      <p:sp>
        <p:nvSpPr>
          <p:cNvPr id="10" name="Google Shape;830;p37">
            <a:extLst>
              <a:ext uri="{FF2B5EF4-FFF2-40B4-BE49-F238E27FC236}">
                <a16:creationId xmlns:a16="http://schemas.microsoft.com/office/drawing/2014/main" id="{D963211C-9D9A-260D-17E7-BDC4F8FB7F0E}"/>
              </a:ext>
            </a:extLst>
          </p:cNvPr>
          <p:cNvSpPr/>
          <p:nvPr/>
        </p:nvSpPr>
        <p:spPr>
          <a:xfrm rot="10800000">
            <a:off x="3921777" y="678989"/>
            <a:ext cx="640080" cy="45719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accent2"/>
              </a:gs>
              <a:gs pos="89000">
                <a:schemeClr val="lt1"/>
              </a:gs>
              <a:gs pos="100000">
                <a:schemeClr val="accent1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11" name="Google Shape;788;p36">
            <a:hlinkClick r:id="rId5" action="ppaction://hlinksldjump"/>
            <a:extLst>
              <a:ext uri="{FF2B5EF4-FFF2-40B4-BE49-F238E27FC236}">
                <a16:creationId xmlns:a16="http://schemas.microsoft.com/office/drawing/2014/main" id="{F908880E-2B96-AC34-EBE6-6BEDDE234658}"/>
              </a:ext>
            </a:extLst>
          </p:cNvPr>
          <p:cNvSpPr txBox="1">
            <a:spLocks/>
          </p:cNvSpPr>
          <p:nvPr/>
        </p:nvSpPr>
        <p:spPr>
          <a:xfrm>
            <a:off x="3600417" y="184204"/>
            <a:ext cx="1333670" cy="4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indent="0"/>
            <a:r>
              <a:rPr lang="en-US" sz="1500" b="1" u="sng" dirty="0">
                <a:solidFill>
                  <a:schemeClr val="accent2"/>
                </a:solidFill>
                <a:uFill>
                  <a:solidFill>
                    <a:schemeClr val="tx2"/>
                  </a:solidFill>
                </a:uFill>
                <a:latin typeface="Roboto Condensed" panose="02000000000000000000" pitchFamily="2" charset="0"/>
                <a:ea typeface="Roboto Condensed" panose="02000000000000000000" pitchFamily="2" charset="0"/>
                <a:sym typeface="Roboto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Swiper</a:t>
            </a:r>
            <a:r>
              <a:rPr lang="en-US" sz="1500" u="sng" dirty="0">
                <a:uFill>
                  <a:solidFill>
                    <a:schemeClr val="tx2"/>
                  </a:solidFill>
                </a:uFill>
                <a:cs typeface="Arial"/>
                <a:sym typeface="Roboto"/>
              </a:rPr>
              <a:t> ​</a:t>
            </a:r>
          </a:p>
        </p:txBody>
      </p:sp>
    </p:spTree>
    <p:extLst>
      <p:ext uri="{BB962C8B-B14F-4D97-AF65-F5344CB8AC3E}">
        <p14:creationId xmlns:p14="http://schemas.microsoft.com/office/powerpoint/2010/main" val="7864639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44"/>
          <p:cNvSpPr/>
          <p:nvPr/>
        </p:nvSpPr>
        <p:spPr>
          <a:xfrm>
            <a:off x="8939556" y="1943657"/>
            <a:ext cx="237300" cy="237300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grpSp>
        <p:nvGrpSpPr>
          <p:cNvPr id="1009" name="Google Shape;1009;p44"/>
          <p:cNvGrpSpPr/>
          <p:nvPr/>
        </p:nvGrpSpPr>
        <p:grpSpPr>
          <a:xfrm>
            <a:off x="2450374" y="4332839"/>
            <a:ext cx="621956" cy="560400"/>
            <a:chOff x="828474" y="4714951"/>
            <a:chExt cx="621956" cy="560400"/>
          </a:xfrm>
        </p:grpSpPr>
        <p:sp>
          <p:nvSpPr>
            <p:cNvPr id="1010" name="Google Shape;1010;p44"/>
            <p:cNvSpPr/>
            <p:nvPr/>
          </p:nvSpPr>
          <p:spPr>
            <a:xfrm>
              <a:off x="828474" y="4714951"/>
              <a:ext cx="323100" cy="323100"/>
            </a:xfrm>
            <a:prstGeom prst="roundRect">
              <a:avLst>
                <a:gd name="adj" fmla="val 16667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11" name="Google Shape;1011;p44"/>
            <p:cNvSpPr/>
            <p:nvPr/>
          </p:nvSpPr>
          <p:spPr>
            <a:xfrm>
              <a:off x="1213129" y="5038050"/>
              <a:ext cx="237300" cy="237300"/>
            </a:xfrm>
            <a:prstGeom prst="roundRect">
              <a:avLst>
                <a:gd name="adj" fmla="val 16667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1012" name="Google Shape;1012;p44"/>
          <p:cNvGrpSpPr/>
          <p:nvPr/>
        </p:nvGrpSpPr>
        <p:grpSpPr>
          <a:xfrm>
            <a:off x="7239288" y="1244085"/>
            <a:ext cx="413045" cy="405306"/>
            <a:chOff x="1329585" y="1989925"/>
            <a:chExt cx="341472" cy="335074"/>
          </a:xfrm>
        </p:grpSpPr>
        <p:sp>
          <p:nvSpPr>
            <p:cNvPr id="1013" name="Google Shape;1013;p44"/>
            <p:cNvSpPr/>
            <p:nvPr/>
          </p:nvSpPr>
          <p:spPr>
            <a:xfrm>
              <a:off x="1562263" y="2097956"/>
              <a:ext cx="108795" cy="226661"/>
            </a:xfrm>
            <a:custGeom>
              <a:avLst/>
              <a:gdLst/>
              <a:ahLst/>
              <a:cxnLst/>
              <a:rect l="l" t="t" r="r" b="b"/>
              <a:pathLst>
                <a:path w="3418" h="7121" extrusionOk="0">
                  <a:moveTo>
                    <a:pt x="1155" y="345"/>
                  </a:moveTo>
                  <a:cubicBezTo>
                    <a:pt x="1215" y="345"/>
                    <a:pt x="1274" y="405"/>
                    <a:pt x="1274" y="465"/>
                  </a:cubicBezTo>
                  <a:lnTo>
                    <a:pt x="1274" y="536"/>
                  </a:lnTo>
                  <a:lnTo>
                    <a:pt x="1274" y="1107"/>
                  </a:lnTo>
                  <a:cubicBezTo>
                    <a:pt x="1274" y="1191"/>
                    <a:pt x="1346" y="1274"/>
                    <a:pt x="1429" y="1274"/>
                  </a:cubicBezTo>
                  <a:cubicBezTo>
                    <a:pt x="1524" y="1274"/>
                    <a:pt x="1596" y="1191"/>
                    <a:pt x="1596" y="1107"/>
                  </a:cubicBezTo>
                  <a:lnTo>
                    <a:pt x="1596" y="584"/>
                  </a:lnTo>
                  <a:cubicBezTo>
                    <a:pt x="1608" y="536"/>
                    <a:pt x="1655" y="524"/>
                    <a:pt x="1703" y="524"/>
                  </a:cubicBezTo>
                  <a:lnTo>
                    <a:pt x="1715" y="524"/>
                  </a:lnTo>
                  <a:cubicBezTo>
                    <a:pt x="1774" y="524"/>
                    <a:pt x="1834" y="584"/>
                    <a:pt x="1834" y="643"/>
                  </a:cubicBezTo>
                  <a:lnTo>
                    <a:pt x="1834" y="679"/>
                  </a:lnTo>
                  <a:lnTo>
                    <a:pt x="1834" y="1131"/>
                  </a:lnTo>
                  <a:cubicBezTo>
                    <a:pt x="1834" y="1227"/>
                    <a:pt x="1905" y="1298"/>
                    <a:pt x="2001" y="1298"/>
                  </a:cubicBezTo>
                  <a:cubicBezTo>
                    <a:pt x="2084" y="1298"/>
                    <a:pt x="2167" y="1227"/>
                    <a:pt x="2167" y="1131"/>
                  </a:cubicBezTo>
                  <a:lnTo>
                    <a:pt x="2167" y="715"/>
                  </a:lnTo>
                  <a:cubicBezTo>
                    <a:pt x="2179" y="679"/>
                    <a:pt x="2227" y="655"/>
                    <a:pt x="2263" y="655"/>
                  </a:cubicBezTo>
                  <a:lnTo>
                    <a:pt x="2286" y="655"/>
                  </a:lnTo>
                  <a:cubicBezTo>
                    <a:pt x="2346" y="655"/>
                    <a:pt x="2406" y="715"/>
                    <a:pt x="2406" y="774"/>
                  </a:cubicBezTo>
                  <a:lnTo>
                    <a:pt x="2406" y="893"/>
                  </a:lnTo>
                  <a:lnTo>
                    <a:pt x="2406" y="1238"/>
                  </a:lnTo>
                  <a:cubicBezTo>
                    <a:pt x="2406" y="1334"/>
                    <a:pt x="2477" y="1405"/>
                    <a:pt x="2560" y="1405"/>
                  </a:cubicBezTo>
                  <a:cubicBezTo>
                    <a:pt x="2656" y="1405"/>
                    <a:pt x="2727" y="1334"/>
                    <a:pt x="2727" y="1238"/>
                  </a:cubicBezTo>
                  <a:lnTo>
                    <a:pt x="2727" y="893"/>
                  </a:lnTo>
                  <a:cubicBezTo>
                    <a:pt x="2727" y="834"/>
                    <a:pt x="2787" y="774"/>
                    <a:pt x="2846" y="774"/>
                  </a:cubicBezTo>
                  <a:lnTo>
                    <a:pt x="2858" y="774"/>
                  </a:lnTo>
                  <a:cubicBezTo>
                    <a:pt x="2917" y="774"/>
                    <a:pt x="2977" y="834"/>
                    <a:pt x="2977" y="893"/>
                  </a:cubicBezTo>
                  <a:lnTo>
                    <a:pt x="2977" y="1691"/>
                  </a:lnTo>
                  <a:lnTo>
                    <a:pt x="2977" y="1703"/>
                  </a:lnTo>
                  <a:cubicBezTo>
                    <a:pt x="3001" y="1893"/>
                    <a:pt x="2977" y="2477"/>
                    <a:pt x="2679" y="2727"/>
                  </a:cubicBezTo>
                  <a:cubicBezTo>
                    <a:pt x="2644" y="2762"/>
                    <a:pt x="2620" y="2798"/>
                    <a:pt x="2620" y="2858"/>
                  </a:cubicBezTo>
                  <a:lnTo>
                    <a:pt x="2620" y="3393"/>
                  </a:lnTo>
                  <a:lnTo>
                    <a:pt x="1012" y="3393"/>
                  </a:lnTo>
                  <a:lnTo>
                    <a:pt x="1012" y="3024"/>
                  </a:lnTo>
                  <a:cubicBezTo>
                    <a:pt x="1012" y="2965"/>
                    <a:pt x="989" y="2917"/>
                    <a:pt x="941" y="2893"/>
                  </a:cubicBezTo>
                  <a:cubicBezTo>
                    <a:pt x="989" y="2846"/>
                    <a:pt x="417" y="2417"/>
                    <a:pt x="393" y="1953"/>
                  </a:cubicBezTo>
                  <a:cubicBezTo>
                    <a:pt x="381" y="1691"/>
                    <a:pt x="358" y="1358"/>
                    <a:pt x="465" y="1274"/>
                  </a:cubicBezTo>
                  <a:cubicBezTo>
                    <a:pt x="501" y="1247"/>
                    <a:pt x="550" y="1234"/>
                    <a:pt x="617" y="1234"/>
                  </a:cubicBezTo>
                  <a:cubicBezTo>
                    <a:pt x="640" y="1234"/>
                    <a:pt x="664" y="1235"/>
                    <a:pt x="691" y="1238"/>
                  </a:cubicBezTo>
                  <a:lnTo>
                    <a:pt x="691" y="1465"/>
                  </a:lnTo>
                  <a:cubicBezTo>
                    <a:pt x="691" y="1548"/>
                    <a:pt x="762" y="1631"/>
                    <a:pt x="858" y="1631"/>
                  </a:cubicBezTo>
                  <a:cubicBezTo>
                    <a:pt x="941" y="1631"/>
                    <a:pt x="1012" y="1548"/>
                    <a:pt x="1012" y="1465"/>
                  </a:cubicBezTo>
                  <a:lnTo>
                    <a:pt x="1012" y="465"/>
                  </a:lnTo>
                  <a:cubicBezTo>
                    <a:pt x="1012" y="405"/>
                    <a:pt x="1072" y="345"/>
                    <a:pt x="1132" y="345"/>
                  </a:cubicBezTo>
                  <a:close/>
                  <a:moveTo>
                    <a:pt x="2941" y="3691"/>
                  </a:moveTo>
                  <a:lnTo>
                    <a:pt x="2941" y="4215"/>
                  </a:lnTo>
                  <a:lnTo>
                    <a:pt x="810" y="4215"/>
                  </a:lnTo>
                  <a:lnTo>
                    <a:pt x="810" y="3691"/>
                  </a:lnTo>
                  <a:close/>
                  <a:moveTo>
                    <a:pt x="2941" y="4548"/>
                  </a:moveTo>
                  <a:lnTo>
                    <a:pt x="2941" y="6787"/>
                  </a:lnTo>
                  <a:lnTo>
                    <a:pt x="810" y="6787"/>
                  </a:lnTo>
                  <a:lnTo>
                    <a:pt x="810" y="4548"/>
                  </a:lnTo>
                  <a:close/>
                  <a:moveTo>
                    <a:pt x="1132" y="0"/>
                  </a:moveTo>
                  <a:cubicBezTo>
                    <a:pt x="882" y="0"/>
                    <a:pt x="667" y="215"/>
                    <a:pt x="667" y="465"/>
                  </a:cubicBezTo>
                  <a:lnTo>
                    <a:pt x="667" y="893"/>
                  </a:lnTo>
                  <a:cubicBezTo>
                    <a:pt x="645" y="892"/>
                    <a:pt x="623" y="891"/>
                    <a:pt x="602" y="891"/>
                  </a:cubicBezTo>
                  <a:cubicBezTo>
                    <a:pt x="453" y="891"/>
                    <a:pt x="332" y="927"/>
                    <a:pt x="239" y="1000"/>
                  </a:cubicBezTo>
                  <a:cubicBezTo>
                    <a:pt x="0" y="1191"/>
                    <a:pt x="36" y="1584"/>
                    <a:pt x="48" y="1965"/>
                  </a:cubicBezTo>
                  <a:cubicBezTo>
                    <a:pt x="72" y="2489"/>
                    <a:pt x="536" y="2905"/>
                    <a:pt x="715" y="3060"/>
                  </a:cubicBezTo>
                  <a:lnTo>
                    <a:pt x="715" y="3334"/>
                  </a:lnTo>
                  <a:lnTo>
                    <a:pt x="631" y="3334"/>
                  </a:lnTo>
                  <a:cubicBezTo>
                    <a:pt x="536" y="3334"/>
                    <a:pt x="465" y="3405"/>
                    <a:pt x="465" y="3501"/>
                  </a:cubicBezTo>
                  <a:lnTo>
                    <a:pt x="465" y="4370"/>
                  </a:lnTo>
                  <a:lnTo>
                    <a:pt x="465" y="6953"/>
                  </a:lnTo>
                  <a:cubicBezTo>
                    <a:pt x="465" y="7049"/>
                    <a:pt x="536" y="7120"/>
                    <a:pt x="631" y="7120"/>
                  </a:cubicBezTo>
                  <a:lnTo>
                    <a:pt x="3096" y="7120"/>
                  </a:lnTo>
                  <a:cubicBezTo>
                    <a:pt x="3191" y="7120"/>
                    <a:pt x="3263" y="7049"/>
                    <a:pt x="3263" y="6953"/>
                  </a:cubicBezTo>
                  <a:lnTo>
                    <a:pt x="3263" y="4370"/>
                  </a:lnTo>
                  <a:lnTo>
                    <a:pt x="3263" y="3501"/>
                  </a:lnTo>
                  <a:cubicBezTo>
                    <a:pt x="3263" y="3429"/>
                    <a:pt x="3191" y="3358"/>
                    <a:pt x="3096" y="3358"/>
                  </a:cubicBezTo>
                  <a:lnTo>
                    <a:pt x="3001" y="3358"/>
                  </a:lnTo>
                  <a:lnTo>
                    <a:pt x="3001" y="2893"/>
                  </a:lnTo>
                  <a:cubicBezTo>
                    <a:pt x="3418" y="2477"/>
                    <a:pt x="3370" y="1727"/>
                    <a:pt x="3358" y="1643"/>
                  </a:cubicBezTo>
                  <a:lnTo>
                    <a:pt x="3358" y="869"/>
                  </a:lnTo>
                  <a:cubicBezTo>
                    <a:pt x="3358" y="619"/>
                    <a:pt x="3144" y="405"/>
                    <a:pt x="2894" y="405"/>
                  </a:cubicBezTo>
                  <a:lnTo>
                    <a:pt x="2870" y="405"/>
                  </a:lnTo>
                  <a:cubicBezTo>
                    <a:pt x="2798" y="405"/>
                    <a:pt x="2727" y="417"/>
                    <a:pt x="2656" y="465"/>
                  </a:cubicBezTo>
                  <a:cubicBezTo>
                    <a:pt x="2560" y="357"/>
                    <a:pt x="2441" y="286"/>
                    <a:pt x="2298" y="286"/>
                  </a:cubicBezTo>
                  <a:lnTo>
                    <a:pt x="2275" y="286"/>
                  </a:lnTo>
                  <a:cubicBezTo>
                    <a:pt x="2203" y="286"/>
                    <a:pt x="2132" y="298"/>
                    <a:pt x="2072" y="345"/>
                  </a:cubicBezTo>
                  <a:cubicBezTo>
                    <a:pt x="1977" y="238"/>
                    <a:pt x="1870" y="179"/>
                    <a:pt x="1727" y="179"/>
                  </a:cubicBezTo>
                  <a:lnTo>
                    <a:pt x="1715" y="179"/>
                  </a:lnTo>
                  <a:cubicBezTo>
                    <a:pt x="1655" y="179"/>
                    <a:pt x="1596" y="203"/>
                    <a:pt x="1536" y="215"/>
                  </a:cubicBezTo>
                  <a:cubicBezTo>
                    <a:pt x="1465" y="95"/>
                    <a:pt x="1310" y="0"/>
                    <a:pt x="11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14" name="Google Shape;1014;p44"/>
            <p:cNvSpPr/>
            <p:nvPr/>
          </p:nvSpPr>
          <p:spPr>
            <a:xfrm>
              <a:off x="1406137" y="1989925"/>
              <a:ext cx="198587" cy="335074"/>
            </a:xfrm>
            <a:custGeom>
              <a:avLst/>
              <a:gdLst/>
              <a:ahLst/>
              <a:cxnLst/>
              <a:rect l="l" t="t" r="r" b="b"/>
              <a:pathLst>
                <a:path w="6239" h="10527" extrusionOk="0">
                  <a:moveTo>
                    <a:pt x="643" y="346"/>
                  </a:moveTo>
                  <a:lnTo>
                    <a:pt x="1060" y="382"/>
                  </a:lnTo>
                  <a:lnTo>
                    <a:pt x="941" y="644"/>
                  </a:lnTo>
                  <a:lnTo>
                    <a:pt x="643" y="346"/>
                  </a:lnTo>
                  <a:close/>
                  <a:moveTo>
                    <a:pt x="1393" y="453"/>
                  </a:moveTo>
                  <a:lnTo>
                    <a:pt x="2465" y="894"/>
                  </a:lnTo>
                  <a:lnTo>
                    <a:pt x="2346" y="1334"/>
                  </a:lnTo>
                  <a:lnTo>
                    <a:pt x="1203" y="858"/>
                  </a:lnTo>
                  <a:lnTo>
                    <a:pt x="1393" y="453"/>
                  </a:lnTo>
                  <a:close/>
                  <a:moveTo>
                    <a:pt x="4965" y="1942"/>
                  </a:moveTo>
                  <a:lnTo>
                    <a:pt x="5346" y="2108"/>
                  </a:lnTo>
                  <a:lnTo>
                    <a:pt x="5144" y="2525"/>
                  </a:lnTo>
                  <a:lnTo>
                    <a:pt x="4834" y="2382"/>
                  </a:lnTo>
                  <a:cubicBezTo>
                    <a:pt x="4846" y="2370"/>
                    <a:pt x="4846" y="2370"/>
                    <a:pt x="4846" y="2358"/>
                  </a:cubicBezTo>
                  <a:lnTo>
                    <a:pt x="4965" y="1942"/>
                  </a:lnTo>
                  <a:close/>
                  <a:moveTo>
                    <a:pt x="5656" y="2239"/>
                  </a:moveTo>
                  <a:lnTo>
                    <a:pt x="5834" y="2311"/>
                  </a:lnTo>
                  <a:cubicBezTo>
                    <a:pt x="5858" y="2323"/>
                    <a:pt x="5882" y="2346"/>
                    <a:pt x="5894" y="2370"/>
                  </a:cubicBezTo>
                  <a:cubicBezTo>
                    <a:pt x="5906" y="2406"/>
                    <a:pt x="5906" y="2430"/>
                    <a:pt x="5894" y="2442"/>
                  </a:cubicBezTo>
                  <a:lnTo>
                    <a:pt x="5798" y="2668"/>
                  </a:lnTo>
                  <a:cubicBezTo>
                    <a:pt x="5787" y="2704"/>
                    <a:pt x="5775" y="2716"/>
                    <a:pt x="5739" y="2727"/>
                  </a:cubicBezTo>
                  <a:cubicBezTo>
                    <a:pt x="5727" y="2733"/>
                    <a:pt x="5712" y="2736"/>
                    <a:pt x="5699" y="2736"/>
                  </a:cubicBezTo>
                  <a:cubicBezTo>
                    <a:pt x="5685" y="2736"/>
                    <a:pt x="5673" y="2733"/>
                    <a:pt x="5667" y="2727"/>
                  </a:cubicBezTo>
                  <a:lnTo>
                    <a:pt x="5477" y="2632"/>
                  </a:lnTo>
                  <a:lnTo>
                    <a:pt x="5656" y="2239"/>
                  </a:lnTo>
                  <a:close/>
                  <a:moveTo>
                    <a:pt x="3060" y="453"/>
                  </a:moveTo>
                  <a:cubicBezTo>
                    <a:pt x="3096" y="453"/>
                    <a:pt x="3120" y="477"/>
                    <a:pt x="3143" y="513"/>
                  </a:cubicBezTo>
                  <a:cubicBezTo>
                    <a:pt x="3155" y="537"/>
                    <a:pt x="3155" y="572"/>
                    <a:pt x="3155" y="596"/>
                  </a:cubicBezTo>
                  <a:lnTo>
                    <a:pt x="3143" y="668"/>
                  </a:lnTo>
                  <a:lnTo>
                    <a:pt x="2941" y="1358"/>
                  </a:lnTo>
                  <a:cubicBezTo>
                    <a:pt x="2917" y="1453"/>
                    <a:pt x="2977" y="1537"/>
                    <a:pt x="3060" y="1561"/>
                  </a:cubicBezTo>
                  <a:lnTo>
                    <a:pt x="3108" y="1561"/>
                  </a:lnTo>
                  <a:cubicBezTo>
                    <a:pt x="3179" y="1561"/>
                    <a:pt x="3239" y="1525"/>
                    <a:pt x="3274" y="1442"/>
                  </a:cubicBezTo>
                  <a:lnTo>
                    <a:pt x="3465" y="799"/>
                  </a:lnTo>
                  <a:cubicBezTo>
                    <a:pt x="3501" y="763"/>
                    <a:pt x="3536" y="751"/>
                    <a:pt x="3584" y="751"/>
                  </a:cubicBezTo>
                  <a:lnTo>
                    <a:pt x="3596" y="751"/>
                  </a:lnTo>
                  <a:cubicBezTo>
                    <a:pt x="3631" y="751"/>
                    <a:pt x="3655" y="775"/>
                    <a:pt x="3679" y="811"/>
                  </a:cubicBezTo>
                  <a:cubicBezTo>
                    <a:pt x="3691" y="834"/>
                    <a:pt x="3691" y="870"/>
                    <a:pt x="3691" y="894"/>
                  </a:cubicBezTo>
                  <a:lnTo>
                    <a:pt x="3512" y="1489"/>
                  </a:lnTo>
                  <a:cubicBezTo>
                    <a:pt x="3477" y="1584"/>
                    <a:pt x="3536" y="1668"/>
                    <a:pt x="3631" y="1704"/>
                  </a:cubicBezTo>
                  <a:lnTo>
                    <a:pt x="3679" y="1704"/>
                  </a:lnTo>
                  <a:cubicBezTo>
                    <a:pt x="3751" y="1704"/>
                    <a:pt x="3810" y="1656"/>
                    <a:pt x="3834" y="1584"/>
                  </a:cubicBezTo>
                  <a:lnTo>
                    <a:pt x="4001" y="1025"/>
                  </a:lnTo>
                  <a:cubicBezTo>
                    <a:pt x="4026" y="999"/>
                    <a:pt x="4052" y="980"/>
                    <a:pt x="4082" y="980"/>
                  </a:cubicBezTo>
                  <a:cubicBezTo>
                    <a:pt x="4094" y="980"/>
                    <a:pt x="4106" y="982"/>
                    <a:pt x="4120" y="989"/>
                  </a:cubicBezTo>
                  <a:lnTo>
                    <a:pt x="4132" y="989"/>
                  </a:lnTo>
                  <a:cubicBezTo>
                    <a:pt x="4191" y="1001"/>
                    <a:pt x="4239" y="1061"/>
                    <a:pt x="4227" y="1132"/>
                  </a:cubicBezTo>
                  <a:lnTo>
                    <a:pt x="4191" y="1239"/>
                  </a:lnTo>
                  <a:lnTo>
                    <a:pt x="4048" y="1704"/>
                  </a:lnTo>
                  <a:cubicBezTo>
                    <a:pt x="4012" y="1787"/>
                    <a:pt x="4060" y="1882"/>
                    <a:pt x="4155" y="1906"/>
                  </a:cubicBezTo>
                  <a:cubicBezTo>
                    <a:pt x="4167" y="1906"/>
                    <a:pt x="4179" y="1918"/>
                    <a:pt x="4191" y="1918"/>
                  </a:cubicBezTo>
                  <a:cubicBezTo>
                    <a:pt x="4274" y="1918"/>
                    <a:pt x="4334" y="1882"/>
                    <a:pt x="4358" y="1799"/>
                  </a:cubicBezTo>
                  <a:lnTo>
                    <a:pt x="4513" y="1346"/>
                  </a:lnTo>
                  <a:cubicBezTo>
                    <a:pt x="4523" y="1293"/>
                    <a:pt x="4572" y="1249"/>
                    <a:pt x="4633" y="1249"/>
                  </a:cubicBezTo>
                  <a:cubicBezTo>
                    <a:pt x="4641" y="1249"/>
                    <a:pt x="4648" y="1250"/>
                    <a:pt x="4655" y="1251"/>
                  </a:cubicBezTo>
                  <a:lnTo>
                    <a:pt x="4667" y="1251"/>
                  </a:lnTo>
                  <a:cubicBezTo>
                    <a:pt x="4727" y="1263"/>
                    <a:pt x="4774" y="1323"/>
                    <a:pt x="4763" y="1406"/>
                  </a:cubicBezTo>
                  <a:lnTo>
                    <a:pt x="4513" y="2299"/>
                  </a:lnTo>
                  <a:lnTo>
                    <a:pt x="4513" y="2311"/>
                  </a:lnTo>
                  <a:cubicBezTo>
                    <a:pt x="4524" y="2311"/>
                    <a:pt x="4417" y="3025"/>
                    <a:pt x="3989" y="3239"/>
                  </a:cubicBezTo>
                  <a:cubicBezTo>
                    <a:pt x="3929" y="3263"/>
                    <a:pt x="3893" y="3323"/>
                    <a:pt x="3893" y="3382"/>
                  </a:cubicBezTo>
                  <a:lnTo>
                    <a:pt x="3893" y="3894"/>
                  </a:lnTo>
                  <a:lnTo>
                    <a:pt x="2310" y="3894"/>
                  </a:lnTo>
                  <a:lnTo>
                    <a:pt x="2310" y="3085"/>
                  </a:lnTo>
                  <a:cubicBezTo>
                    <a:pt x="2310" y="3037"/>
                    <a:pt x="2286" y="3013"/>
                    <a:pt x="2262" y="2977"/>
                  </a:cubicBezTo>
                  <a:cubicBezTo>
                    <a:pt x="2262" y="2977"/>
                    <a:pt x="1798" y="2430"/>
                    <a:pt x="1893" y="1965"/>
                  </a:cubicBezTo>
                  <a:cubicBezTo>
                    <a:pt x="1917" y="1823"/>
                    <a:pt x="1941" y="1656"/>
                    <a:pt x="1977" y="1537"/>
                  </a:cubicBezTo>
                  <a:lnTo>
                    <a:pt x="2274" y="1668"/>
                  </a:lnTo>
                  <a:cubicBezTo>
                    <a:pt x="2286" y="1715"/>
                    <a:pt x="2334" y="1763"/>
                    <a:pt x="2393" y="1775"/>
                  </a:cubicBezTo>
                  <a:cubicBezTo>
                    <a:pt x="2412" y="1782"/>
                    <a:pt x="2431" y="1785"/>
                    <a:pt x="2449" y="1785"/>
                  </a:cubicBezTo>
                  <a:cubicBezTo>
                    <a:pt x="2520" y="1785"/>
                    <a:pt x="2579" y="1732"/>
                    <a:pt x="2608" y="1656"/>
                  </a:cubicBezTo>
                  <a:lnTo>
                    <a:pt x="2905" y="537"/>
                  </a:lnTo>
                  <a:cubicBezTo>
                    <a:pt x="2905" y="513"/>
                    <a:pt x="2929" y="477"/>
                    <a:pt x="2953" y="465"/>
                  </a:cubicBezTo>
                  <a:cubicBezTo>
                    <a:pt x="2989" y="453"/>
                    <a:pt x="3012" y="453"/>
                    <a:pt x="3048" y="453"/>
                  </a:cubicBezTo>
                  <a:close/>
                  <a:moveTo>
                    <a:pt x="4132" y="4263"/>
                  </a:moveTo>
                  <a:lnTo>
                    <a:pt x="4132" y="4787"/>
                  </a:lnTo>
                  <a:lnTo>
                    <a:pt x="2012" y="4787"/>
                  </a:lnTo>
                  <a:lnTo>
                    <a:pt x="2012" y="4263"/>
                  </a:lnTo>
                  <a:close/>
                  <a:moveTo>
                    <a:pt x="191" y="1"/>
                  </a:moveTo>
                  <a:cubicBezTo>
                    <a:pt x="119" y="1"/>
                    <a:pt x="60" y="37"/>
                    <a:pt x="24" y="108"/>
                  </a:cubicBezTo>
                  <a:cubicBezTo>
                    <a:pt x="0" y="168"/>
                    <a:pt x="12" y="239"/>
                    <a:pt x="60" y="299"/>
                  </a:cubicBezTo>
                  <a:lnTo>
                    <a:pt x="845" y="1072"/>
                  </a:lnTo>
                  <a:lnTo>
                    <a:pt x="857" y="1084"/>
                  </a:lnTo>
                  <a:lnTo>
                    <a:pt x="869" y="1084"/>
                  </a:lnTo>
                  <a:cubicBezTo>
                    <a:pt x="893" y="1108"/>
                    <a:pt x="917" y="1120"/>
                    <a:pt x="953" y="1120"/>
                  </a:cubicBezTo>
                  <a:lnTo>
                    <a:pt x="1667" y="1418"/>
                  </a:lnTo>
                  <a:cubicBezTo>
                    <a:pt x="1607" y="1561"/>
                    <a:pt x="1572" y="1763"/>
                    <a:pt x="1548" y="1918"/>
                  </a:cubicBezTo>
                  <a:cubicBezTo>
                    <a:pt x="1453" y="2442"/>
                    <a:pt x="1822" y="2989"/>
                    <a:pt x="1941" y="3156"/>
                  </a:cubicBezTo>
                  <a:lnTo>
                    <a:pt x="1941" y="3918"/>
                  </a:lnTo>
                  <a:lnTo>
                    <a:pt x="1810" y="3918"/>
                  </a:lnTo>
                  <a:cubicBezTo>
                    <a:pt x="1726" y="3918"/>
                    <a:pt x="1643" y="3990"/>
                    <a:pt x="1643" y="4085"/>
                  </a:cubicBezTo>
                  <a:lnTo>
                    <a:pt x="1643" y="4942"/>
                  </a:lnTo>
                  <a:lnTo>
                    <a:pt x="1643" y="10359"/>
                  </a:lnTo>
                  <a:cubicBezTo>
                    <a:pt x="1643" y="10455"/>
                    <a:pt x="1726" y="10526"/>
                    <a:pt x="1810" y="10526"/>
                  </a:cubicBezTo>
                  <a:lnTo>
                    <a:pt x="4286" y="10526"/>
                  </a:lnTo>
                  <a:cubicBezTo>
                    <a:pt x="4370" y="10526"/>
                    <a:pt x="4453" y="10455"/>
                    <a:pt x="4453" y="10359"/>
                  </a:cubicBezTo>
                  <a:lnTo>
                    <a:pt x="4453" y="6168"/>
                  </a:lnTo>
                  <a:cubicBezTo>
                    <a:pt x="4453" y="6073"/>
                    <a:pt x="4370" y="6002"/>
                    <a:pt x="4286" y="6002"/>
                  </a:cubicBezTo>
                  <a:cubicBezTo>
                    <a:pt x="4191" y="6002"/>
                    <a:pt x="4120" y="6073"/>
                    <a:pt x="4120" y="6168"/>
                  </a:cubicBezTo>
                  <a:lnTo>
                    <a:pt x="4120" y="10181"/>
                  </a:lnTo>
                  <a:lnTo>
                    <a:pt x="2012" y="10181"/>
                  </a:lnTo>
                  <a:lnTo>
                    <a:pt x="2012" y="5109"/>
                  </a:lnTo>
                  <a:lnTo>
                    <a:pt x="4132" y="5109"/>
                  </a:lnTo>
                  <a:lnTo>
                    <a:pt x="4132" y="5394"/>
                  </a:lnTo>
                  <a:lnTo>
                    <a:pt x="4132" y="5585"/>
                  </a:lnTo>
                  <a:cubicBezTo>
                    <a:pt x="4132" y="5668"/>
                    <a:pt x="4215" y="5752"/>
                    <a:pt x="4298" y="5752"/>
                  </a:cubicBezTo>
                  <a:cubicBezTo>
                    <a:pt x="4393" y="5752"/>
                    <a:pt x="4465" y="5668"/>
                    <a:pt x="4465" y="5585"/>
                  </a:cubicBezTo>
                  <a:lnTo>
                    <a:pt x="4465" y="5394"/>
                  </a:lnTo>
                  <a:lnTo>
                    <a:pt x="4465" y="4942"/>
                  </a:lnTo>
                  <a:lnTo>
                    <a:pt x="4465" y="4085"/>
                  </a:lnTo>
                  <a:cubicBezTo>
                    <a:pt x="4465" y="3990"/>
                    <a:pt x="4393" y="3918"/>
                    <a:pt x="4298" y="3918"/>
                  </a:cubicBezTo>
                  <a:lnTo>
                    <a:pt x="4239" y="3918"/>
                  </a:lnTo>
                  <a:lnTo>
                    <a:pt x="4239" y="3489"/>
                  </a:lnTo>
                  <a:cubicBezTo>
                    <a:pt x="4524" y="3299"/>
                    <a:pt x="4667" y="2966"/>
                    <a:pt x="4763" y="2716"/>
                  </a:cubicBezTo>
                  <a:lnTo>
                    <a:pt x="5525" y="3037"/>
                  </a:lnTo>
                  <a:cubicBezTo>
                    <a:pt x="5584" y="3073"/>
                    <a:pt x="5644" y="3073"/>
                    <a:pt x="5703" y="3073"/>
                  </a:cubicBezTo>
                  <a:cubicBezTo>
                    <a:pt x="5763" y="3073"/>
                    <a:pt x="5822" y="3049"/>
                    <a:pt x="5858" y="3037"/>
                  </a:cubicBezTo>
                  <a:cubicBezTo>
                    <a:pt x="5965" y="3001"/>
                    <a:pt x="6060" y="2906"/>
                    <a:pt x="6096" y="2799"/>
                  </a:cubicBezTo>
                  <a:lnTo>
                    <a:pt x="6191" y="2585"/>
                  </a:lnTo>
                  <a:cubicBezTo>
                    <a:pt x="6239" y="2477"/>
                    <a:pt x="6239" y="2358"/>
                    <a:pt x="6191" y="2239"/>
                  </a:cubicBezTo>
                  <a:cubicBezTo>
                    <a:pt x="6144" y="2132"/>
                    <a:pt x="6060" y="2037"/>
                    <a:pt x="5953" y="2001"/>
                  </a:cubicBezTo>
                  <a:lnTo>
                    <a:pt x="5048" y="1608"/>
                  </a:lnTo>
                  <a:lnTo>
                    <a:pt x="5084" y="1465"/>
                  </a:lnTo>
                  <a:cubicBezTo>
                    <a:pt x="5120" y="1346"/>
                    <a:pt x="5108" y="1227"/>
                    <a:pt x="5025" y="1120"/>
                  </a:cubicBezTo>
                  <a:cubicBezTo>
                    <a:pt x="4965" y="1013"/>
                    <a:pt x="4870" y="942"/>
                    <a:pt x="4751" y="906"/>
                  </a:cubicBezTo>
                  <a:lnTo>
                    <a:pt x="4727" y="906"/>
                  </a:lnTo>
                  <a:cubicBezTo>
                    <a:pt x="4691" y="900"/>
                    <a:pt x="4655" y="897"/>
                    <a:pt x="4620" y="897"/>
                  </a:cubicBezTo>
                  <a:cubicBezTo>
                    <a:pt x="4584" y="897"/>
                    <a:pt x="4548" y="900"/>
                    <a:pt x="4513" y="906"/>
                  </a:cubicBezTo>
                  <a:cubicBezTo>
                    <a:pt x="4453" y="787"/>
                    <a:pt x="4346" y="691"/>
                    <a:pt x="4191" y="656"/>
                  </a:cubicBezTo>
                  <a:lnTo>
                    <a:pt x="4179" y="656"/>
                  </a:lnTo>
                  <a:cubicBezTo>
                    <a:pt x="4143" y="650"/>
                    <a:pt x="4108" y="647"/>
                    <a:pt x="4071" y="647"/>
                  </a:cubicBezTo>
                  <a:cubicBezTo>
                    <a:pt x="4033" y="647"/>
                    <a:pt x="3995" y="650"/>
                    <a:pt x="3953" y="656"/>
                  </a:cubicBezTo>
                  <a:cubicBezTo>
                    <a:pt x="3953" y="644"/>
                    <a:pt x="3941" y="632"/>
                    <a:pt x="3941" y="632"/>
                  </a:cubicBezTo>
                  <a:cubicBezTo>
                    <a:pt x="3882" y="525"/>
                    <a:pt x="3774" y="453"/>
                    <a:pt x="3655" y="418"/>
                  </a:cubicBezTo>
                  <a:lnTo>
                    <a:pt x="3643" y="418"/>
                  </a:lnTo>
                  <a:cubicBezTo>
                    <a:pt x="3614" y="412"/>
                    <a:pt x="3584" y="409"/>
                    <a:pt x="3554" y="409"/>
                  </a:cubicBezTo>
                  <a:cubicBezTo>
                    <a:pt x="3524" y="409"/>
                    <a:pt x="3495" y="412"/>
                    <a:pt x="3465" y="418"/>
                  </a:cubicBezTo>
                  <a:lnTo>
                    <a:pt x="3417" y="334"/>
                  </a:lnTo>
                  <a:cubicBezTo>
                    <a:pt x="3358" y="227"/>
                    <a:pt x="3250" y="156"/>
                    <a:pt x="3143" y="120"/>
                  </a:cubicBezTo>
                  <a:lnTo>
                    <a:pt x="3120" y="120"/>
                  </a:lnTo>
                  <a:cubicBezTo>
                    <a:pt x="3083" y="113"/>
                    <a:pt x="3047" y="109"/>
                    <a:pt x="3012" y="109"/>
                  </a:cubicBezTo>
                  <a:cubicBezTo>
                    <a:pt x="2931" y="109"/>
                    <a:pt x="2853" y="130"/>
                    <a:pt x="2786" y="180"/>
                  </a:cubicBezTo>
                  <a:cubicBezTo>
                    <a:pt x="2679" y="239"/>
                    <a:pt x="2608" y="346"/>
                    <a:pt x="2572" y="465"/>
                  </a:cubicBezTo>
                  <a:lnTo>
                    <a:pt x="2548" y="572"/>
                  </a:lnTo>
                  <a:lnTo>
                    <a:pt x="1369" y="72"/>
                  </a:lnTo>
                  <a:lnTo>
                    <a:pt x="1310" y="72"/>
                  </a:lnTo>
                  <a:lnTo>
                    <a:pt x="19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15" name="Google Shape;1015;p44"/>
            <p:cNvSpPr/>
            <p:nvPr/>
          </p:nvSpPr>
          <p:spPr>
            <a:xfrm>
              <a:off x="1329585" y="2127494"/>
              <a:ext cx="108795" cy="197123"/>
            </a:xfrm>
            <a:custGeom>
              <a:avLst/>
              <a:gdLst/>
              <a:ahLst/>
              <a:cxnLst/>
              <a:rect l="l" t="t" r="r" b="b"/>
              <a:pathLst>
                <a:path w="3418" h="6193" extrusionOk="0">
                  <a:moveTo>
                    <a:pt x="1155" y="358"/>
                  </a:moveTo>
                  <a:cubicBezTo>
                    <a:pt x="1214" y="358"/>
                    <a:pt x="1274" y="418"/>
                    <a:pt x="1274" y="477"/>
                  </a:cubicBezTo>
                  <a:lnTo>
                    <a:pt x="1274" y="549"/>
                  </a:lnTo>
                  <a:lnTo>
                    <a:pt x="1274" y="1120"/>
                  </a:lnTo>
                  <a:cubicBezTo>
                    <a:pt x="1274" y="1203"/>
                    <a:pt x="1345" y="1275"/>
                    <a:pt x="1441" y="1275"/>
                  </a:cubicBezTo>
                  <a:cubicBezTo>
                    <a:pt x="1524" y="1275"/>
                    <a:pt x="1595" y="1203"/>
                    <a:pt x="1595" y="1120"/>
                  </a:cubicBezTo>
                  <a:lnTo>
                    <a:pt x="1595" y="584"/>
                  </a:lnTo>
                  <a:cubicBezTo>
                    <a:pt x="1619" y="537"/>
                    <a:pt x="1655" y="525"/>
                    <a:pt x="1703" y="525"/>
                  </a:cubicBezTo>
                  <a:lnTo>
                    <a:pt x="1715" y="525"/>
                  </a:lnTo>
                  <a:cubicBezTo>
                    <a:pt x="1774" y="525"/>
                    <a:pt x="1834" y="584"/>
                    <a:pt x="1834" y="644"/>
                  </a:cubicBezTo>
                  <a:lnTo>
                    <a:pt x="1834" y="668"/>
                  </a:lnTo>
                  <a:lnTo>
                    <a:pt x="1834" y="1132"/>
                  </a:lnTo>
                  <a:cubicBezTo>
                    <a:pt x="1834" y="1215"/>
                    <a:pt x="1917" y="1299"/>
                    <a:pt x="2000" y="1299"/>
                  </a:cubicBezTo>
                  <a:cubicBezTo>
                    <a:pt x="2096" y="1299"/>
                    <a:pt x="2167" y="1215"/>
                    <a:pt x="2167" y="1132"/>
                  </a:cubicBezTo>
                  <a:lnTo>
                    <a:pt x="2167" y="715"/>
                  </a:lnTo>
                  <a:cubicBezTo>
                    <a:pt x="2179" y="668"/>
                    <a:pt x="2226" y="656"/>
                    <a:pt x="2274" y="656"/>
                  </a:cubicBezTo>
                  <a:lnTo>
                    <a:pt x="2286" y="656"/>
                  </a:lnTo>
                  <a:cubicBezTo>
                    <a:pt x="2346" y="656"/>
                    <a:pt x="2405" y="715"/>
                    <a:pt x="2405" y="775"/>
                  </a:cubicBezTo>
                  <a:lnTo>
                    <a:pt x="2405" y="894"/>
                  </a:lnTo>
                  <a:lnTo>
                    <a:pt x="2405" y="1239"/>
                  </a:lnTo>
                  <a:cubicBezTo>
                    <a:pt x="2405" y="1322"/>
                    <a:pt x="2477" y="1394"/>
                    <a:pt x="2572" y="1394"/>
                  </a:cubicBezTo>
                  <a:cubicBezTo>
                    <a:pt x="2655" y="1394"/>
                    <a:pt x="2727" y="1322"/>
                    <a:pt x="2727" y="1239"/>
                  </a:cubicBezTo>
                  <a:lnTo>
                    <a:pt x="2727" y="894"/>
                  </a:lnTo>
                  <a:cubicBezTo>
                    <a:pt x="2727" y="834"/>
                    <a:pt x="2786" y="775"/>
                    <a:pt x="2846" y="775"/>
                  </a:cubicBezTo>
                  <a:lnTo>
                    <a:pt x="2869" y="775"/>
                  </a:lnTo>
                  <a:cubicBezTo>
                    <a:pt x="2929" y="775"/>
                    <a:pt x="2988" y="834"/>
                    <a:pt x="2988" y="894"/>
                  </a:cubicBezTo>
                  <a:lnTo>
                    <a:pt x="2988" y="1680"/>
                  </a:lnTo>
                  <a:lnTo>
                    <a:pt x="2988" y="1692"/>
                  </a:lnTo>
                  <a:cubicBezTo>
                    <a:pt x="3060" y="1858"/>
                    <a:pt x="3048" y="2442"/>
                    <a:pt x="2727" y="2692"/>
                  </a:cubicBezTo>
                  <a:cubicBezTo>
                    <a:pt x="2679" y="2727"/>
                    <a:pt x="2667" y="2763"/>
                    <a:pt x="2667" y="2823"/>
                  </a:cubicBezTo>
                  <a:lnTo>
                    <a:pt x="2667" y="3358"/>
                  </a:lnTo>
                  <a:lnTo>
                    <a:pt x="1060" y="3358"/>
                  </a:lnTo>
                  <a:lnTo>
                    <a:pt x="1060" y="2989"/>
                  </a:lnTo>
                  <a:cubicBezTo>
                    <a:pt x="1060" y="2930"/>
                    <a:pt x="1036" y="2882"/>
                    <a:pt x="988" y="2858"/>
                  </a:cubicBezTo>
                  <a:cubicBezTo>
                    <a:pt x="822" y="2739"/>
                    <a:pt x="405" y="2346"/>
                    <a:pt x="393" y="1965"/>
                  </a:cubicBezTo>
                  <a:cubicBezTo>
                    <a:pt x="381" y="1692"/>
                    <a:pt x="369" y="1370"/>
                    <a:pt x="464" y="1275"/>
                  </a:cubicBezTo>
                  <a:cubicBezTo>
                    <a:pt x="499" y="1257"/>
                    <a:pt x="547" y="1246"/>
                    <a:pt x="612" y="1246"/>
                  </a:cubicBezTo>
                  <a:cubicBezTo>
                    <a:pt x="636" y="1246"/>
                    <a:pt x="662" y="1248"/>
                    <a:pt x="691" y="1251"/>
                  </a:cubicBezTo>
                  <a:lnTo>
                    <a:pt x="691" y="1477"/>
                  </a:lnTo>
                  <a:cubicBezTo>
                    <a:pt x="691" y="1561"/>
                    <a:pt x="762" y="1632"/>
                    <a:pt x="857" y="1632"/>
                  </a:cubicBezTo>
                  <a:cubicBezTo>
                    <a:pt x="941" y="1632"/>
                    <a:pt x="1024" y="1561"/>
                    <a:pt x="1024" y="1477"/>
                  </a:cubicBezTo>
                  <a:lnTo>
                    <a:pt x="1024" y="477"/>
                  </a:lnTo>
                  <a:cubicBezTo>
                    <a:pt x="1024" y="418"/>
                    <a:pt x="1083" y="358"/>
                    <a:pt x="1143" y="358"/>
                  </a:cubicBezTo>
                  <a:close/>
                  <a:moveTo>
                    <a:pt x="2941" y="3692"/>
                  </a:moveTo>
                  <a:lnTo>
                    <a:pt x="2941" y="4216"/>
                  </a:lnTo>
                  <a:lnTo>
                    <a:pt x="810" y="4216"/>
                  </a:lnTo>
                  <a:lnTo>
                    <a:pt x="810" y="3692"/>
                  </a:lnTo>
                  <a:close/>
                  <a:moveTo>
                    <a:pt x="2941" y="4537"/>
                  </a:moveTo>
                  <a:lnTo>
                    <a:pt x="2941" y="5859"/>
                  </a:lnTo>
                  <a:lnTo>
                    <a:pt x="810" y="5859"/>
                  </a:lnTo>
                  <a:lnTo>
                    <a:pt x="810" y="4537"/>
                  </a:lnTo>
                  <a:close/>
                  <a:moveTo>
                    <a:pt x="1143" y="1"/>
                  </a:moveTo>
                  <a:cubicBezTo>
                    <a:pt x="881" y="1"/>
                    <a:pt x="679" y="203"/>
                    <a:pt x="679" y="465"/>
                  </a:cubicBezTo>
                  <a:lnTo>
                    <a:pt x="679" y="894"/>
                  </a:lnTo>
                  <a:cubicBezTo>
                    <a:pt x="642" y="889"/>
                    <a:pt x="607" y="887"/>
                    <a:pt x="573" y="887"/>
                  </a:cubicBezTo>
                  <a:cubicBezTo>
                    <a:pt x="439" y="887"/>
                    <a:pt x="326" y="923"/>
                    <a:pt x="250" y="989"/>
                  </a:cubicBezTo>
                  <a:cubicBezTo>
                    <a:pt x="0" y="1192"/>
                    <a:pt x="36" y="1573"/>
                    <a:pt x="48" y="1965"/>
                  </a:cubicBezTo>
                  <a:cubicBezTo>
                    <a:pt x="83" y="2477"/>
                    <a:pt x="548" y="2894"/>
                    <a:pt x="726" y="3049"/>
                  </a:cubicBezTo>
                  <a:lnTo>
                    <a:pt x="726" y="3335"/>
                  </a:lnTo>
                  <a:lnTo>
                    <a:pt x="631" y="3335"/>
                  </a:lnTo>
                  <a:cubicBezTo>
                    <a:pt x="536" y="3335"/>
                    <a:pt x="464" y="3406"/>
                    <a:pt x="464" y="3489"/>
                  </a:cubicBezTo>
                  <a:lnTo>
                    <a:pt x="464" y="4359"/>
                  </a:lnTo>
                  <a:lnTo>
                    <a:pt x="464" y="6025"/>
                  </a:lnTo>
                  <a:cubicBezTo>
                    <a:pt x="464" y="6121"/>
                    <a:pt x="536" y="6192"/>
                    <a:pt x="631" y="6192"/>
                  </a:cubicBezTo>
                  <a:lnTo>
                    <a:pt x="3108" y="6192"/>
                  </a:lnTo>
                  <a:cubicBezTo>
                    <a:pt x="3191" y="6192"/>
                    <a:pt x="3262" y="6121"/>
                    <a:pt x="3262" y="6025"/>
                  </a:cubicBezTo>
                  <a:lnTo>
                    <a:pt x="3262" y="4359"/>
                  </a:lnTo>
                  <a:lnTo>
                    <a:pt x="3262" y="3489"/>
                  </a:lnTo>
                  <a:cubicBezTo>
                    <a:pt x="3262" y="3406"/>
                    <a:pt x="3191" y="3335"/>
                    <a:pt x="3108" y="3335"/>
                  </a:cubicBezTo>
                  <a:lnTo>
                    <a:pt x="3000" y="3335"/>
                  </a:lnTo>
                  <a:lnTo>
                    <a:pt x="3000" y="2870"/>
                  </a:lnTo>
                  <a:cubicBezTo>
                    <a:pt x="3417" y="2465"/>
                    <a:pt x="3369" y="1727"/>
                    <a:pt x="3369" y="1632"/>
                  </a:cubicBezTo>
                  <a:lnTo>
                    <a:pt x="3369" y="858"/>
                  </a:lnTo>
                  <a:cubicBezTo>
                    <a:pt x="3369" y="608"/>
                    <a:pt x="3167" y="406"/>
                    <a:pt x="2905" y="406"/>
                  </a:cubicBezTo>
                  <a:lnTo>
                    <a:pt x="2893" y="406"/>
                  </a:lnTo>
                  <a:cubicBezTo>
                    <a:pt x="2822" y="406"/>
                    <a:pt x="2738" y="418"/>
                    <a:pt x="2667" y="465"/>
                  </a:cubicBezTo>
                  <a:cubicBezTo>
                    <a:pt x="2584" y="358"/>
                    <a:pt x="2465" y="287"/>
                    <a:pt x="2310" y="287"/>
                  </a:cubicBezTo>
                  <a:lnTo>
                    <a:pt x="2298" y="287"/>
                  </a:lnTo>
                  <a:cubicBezTo>
                    <a:pt x="2226" y="287"/>
                    <a:pt x="2143" y="299"/>
                    <a:pt x="2084" y="346"/>
                  </a:cubicBezTo>
                  <a:cubicBezTo>
                    <a:pt x="2000" y="239"/>
                    <a:pt x="1881" y="179"/>
                    <a:pt x="1750" y="179"/>
                  </a:cubicBezTo>
                  <a:lnTo>
                    <a:pt x="1726" y="179"/>
                  </a:lnTo>
                  <a:cubicBezTo>
                    <a:pt x="1667" y="179"/>
                    <a:pt x="1607" y="191"/>
                    <a:pt x="1548" y="203"/>
                  </a:cubicBezTo>
                  <a:cubicBezTo>
                    <a:pt x="1476" y="84"/>
                    <a:pt x="1334" y="1"/>
                    <a:pt x="1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40" name="Google Shape;1523;p59">
            <a:extLst>
              <a:ext uri="{FF2B5EF4-FFF2-40B4-BE49-F238E27FC236}">
                <a16:creationId xmlns:a16="http://schemas.microsoft.com/office/drawing/2014/main" id="{802E686B-0E77-FCC8-AB83-8494E2900D1E}"/>
              </a:ext>
            </a:extLst>
          </p:cNvPr>
          <p:cNvSpPr txBox="1">
            <a:spLocks/>
          </p:cNvSpPr>
          <p:nvPr/>
        </p:nvSpPr>
        <p:spPr>
          <a:xfrm>
            <a:off x="3954000" y="1945580"/>
            <a:ext cx="4284000" cy="99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Roboto Condensed"/>
              <a:buNone/>
              <a:defRPr sz="80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Q &amp; A!</a:t>
            </a:r>
          </a:p>
        </p:txBody>
      </p:sp>
      <p:sp>
        <p:nvSpPr>
          <p:cNvPr id="41" name="Google Shape;1524;p59">
            <a:extLst>
              <a:ext uri="{FF2B5EF4-FFF2-40B4-BE49-F238E27FC236}">
                <a16:creationId xmlns:a16="http://schemas.microsoft.com/office/drawing/2014/main" id="{CFEC4A91-AF79-588F-7E4D-35F99B5F812D}"/>
              </a:ext>
            </a:extLst>
          </p:cNvPr>
          <p:cNvSpPr txBox="1">
            <a:spLocks/>
          </p:cNvSpPr>
          <p:nvPr/>
        </p:nvSpPr>
        <p:spPr>
          <a:xfrm>
            <a:off x="3646553" y="3219103"/>
            <a:ext cx="4898894" cy="3824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indent="0" algn="ctr">
              <a:buClr>
                <a:schemeClr val="lt1"/>
              </a:buClr>
              <a:buSzPts val="1100"/>
            </a:pPr>
            <a:r>
              <a:rPr lang="en-US" sz="1600" dirty="0"/>
              <a:t>Do you have any questions? </a:t>
            </a:r>
            <a:endParaRPr lang="km-KH" sz="1600" dirty="0"/>
          </a:p>
          <a:p>
            <a:pPr marL="0" indent="0" algn="ctr">
              <a:spcBef>
                <a:spcPts val="600"/>
              </a:spcBef>
              <a:buClr>
                <a:schemeClr val="lt1"/>
              </a:buClr>
              <a:buSzPts val="1100"/>
            </a:pPr>
            <a:r>
              <a:rPr lang="en-US" sz="1500" dirty="0"/>
              <a:t>If you have any questions, feel free to ask me</a:t>
            </a:r>
            <a:r>
              <a:rPr lang="en-US" sz="1600" dirty="0"/>
              <a:t>.</a:t>
            </a:r>
          </a:p>
        </p:txBody>
      </p:sp>
      <p:pic>
        <p:nvPicPr>
          <p:cNvPr id="19" name="Picture 18">
            <a:hlinkClick r:id="rId3"/>
            <a:extLst>
              <a:ext uri="{FF2B5EF4-FFF2-40B4-BE49-F238E27FC236}">
                <a16:creationId xmlns:a16="http://schemas.microsoft.com/office/drawing/2014/main" id="{65A38763-9E7C-98D5-C723-52E8D62B34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7400" y="3895957"/>
            <a:ext cx="457200" cy="457200"/>
          </a:xfrm>
          <a:prstGeom prst="rect">
            <a:avLst/>
          </a:prstGeom>
        </p:spPr>
      </p:pic>
      <p:sp>
        <p:nvSpPr>
          <p:cNvPr id="13" name="Google Shape;1524;p59">
            <a:extLst>
              <a:ext uri="{FF2B5EF4-FFF2-40B4-BE49-F238E27FC236}">
                <a16:creationId xmlns:a16="http://schemas.microsoft.com/office/drawing/2014/main" id="{37F57B95-B3E2-1AC4-15CE-F78EBE6D4138}"/>
              </a:ext>
            </a:extLst>
          </p:cNvPr>
          <p:cNvSpPr txBox="1">
            <a:spLocks/>
          </p:cNvSpPr>
          <p:nvPr/>
        </p:nvSpPr>
        <p:spPr>
          <a:xfrm>
            <a:off x="3646553" y="4739327"/>
            <a:ext cx="4898894" cy="3824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indent="0" algn="ctr">
              <a:buClr>
                <a:schemeClr val="lt1"/>
              </a:buClr>
              <a:buSzPts val="1100"/>
            </a:pPr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</a:rPr>
              <a:t>Ctrl -&gt; click </a:t>
            </a:r>
          </a:p>
        </p:txBody>
      </p:sp>
      <p:sp>
        <p:nvSpPr>
          <p:cNvPr id="14" name="Google Shape;2087;p67">
            <a:extLst>
              <a:ext uri="{FF2B5EF4-FFF2-40B4-BE49-F238E27FC236}">
                <a16:creationId xmlns:a16="http://schemas.microsoft.com/office/drawing/2014/main" id="{FF2A7524-2414-6C02-E00A-87C080B30FA1}"/>
              </a:ext>
            </a:extLst>
          </p:cNvPr>
          <p:cNvSpPr/>
          <p:nvPr/>
        </p:nvSpPr>
        <p:spPr>
          <a:xfrm rot="16200000">
            <a:off x="5985547" y="4488643"/>
            <a:ext cx="220905" cy="243139"/>
          </a:xfrm>
          <a:custGeom>
            <a:avLst/>
            <a:gdLst/>
            <a:ahLst/>
            <a:cxnLst/>
            <a:rect l="l" t="t" r="r" b="b"/>
            <a:pathLst>
              <a:path w="2432" h="2677" extrusionOk="0">
                <a:moveTo>
                  <a:pt x="801" y="1"/>
                </a:moveTo>
                <a:lnTo>
                  <a:pt x="1205" y="751"/>
                </a:lnTo>
                <a:lnTo>
                  <a:pt x="1" y="751"/>
                </a:lnTo>
                <a:lnTo>
                  <a:pt x="1" y="1927"/>
                </a:lnTo>
                <a:lnTo>
                  <a:pt x="1205" y="1927"/>
                </a:lnTo>
                <a:lnTo>
                  <a:pt x="801" y="2677"/>
                </a:lnTo>
                <a:lnTo>
                  <a:pt x="2431" y="1335"/>
                </a:lnTo>
                <a:lnTo>
                  <a:pt x="801" y="1"/>
                </a:lnTo>
                <a:close/>
              </a:path>
            </a:pathLst>
          </a:custGeom>
          <a:noFill/>
          <a:ln w="9525" cap="flat" cmpd="sng">
            <a:solidFill>
              <a:srgbClr val="869F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811;p37">
            <a:extLst>
              <a:ext uri="{FF2B5EF4-FFF2-40B4-BE49-F238E27FC236}">
                <a16:creationId xmlns:a16="http://schemas.microsoft.com/office/drawing/2014/main" id="{0821DE72-77FC-2FFE-5693-9200FE8715DE}"/>
              </a:ext>
            </a:extLst>
          </p:cNvPr>
          <p:cNvSpPr txBox="1">
            <a:spLocks/>
          </p:cNvSpPr>
          <p:nvPr/>
        </p:nvSpPr>
        <p:spPr>
          <a:xfrm>
            <a:off x="696202" y="1005495"/>
            <a:ext cx="8569095" cy="535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oboto Condensed"/>
              <a:buNone/>
              <a:defRPr sz="35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m-KH" sz="2000" b="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Khmer OS Muol Light" panose="02000500000000020004" pitchFamily="2" charset="0"/>
              </a:rPr>
              <a:t>របៀប</a:t>
            </a:r>
            <a:r>
              <a:rPr lang="km-KH" sz="20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Khmer OS Muol Light" panose="02000500000000020004" pitchFamily="2" charset="0"/>
              </a:rPr>
              <a:t> </a:t>
            </a:r>
            <a:r>
              <a:rPr lang="en-US" sz="20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Khmer OS Muol Light" panose="02000500000000020004" pitchFamily="2" charset="0"/>
              </a:rPr>
              <a:t>Download Libraries Font Awesome (v.6)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72C263D-1756-8D1D-75CB-946572F306D3}"/>
              </a:ext>
            </a:extLst>
          </p:cNvPr>
          <p:cNvSpPr txBox="1"/>
          <p:nvPr/>
        </p:nvSpPr>
        <p:spPr>
          <a:xfrm>
            <a:off x="696202" y="1636939"/>
            <a:ext cx="9436841" cy="13907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km-KH" sz="17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ជាដំបូងយើងចូលទៅកាន់ </a:t>
            </a:r>
            <a:r>
              <a:rPr lang="en-US" sz="1700" dirty="0">
                <a:latin typeface="Verdana" panose="020B0604030504040204" pitchFamily="34" charset="0"/>
                <a:ea typeface="Verdana" panose="020B0604030504040204" pitchFamily="34" charset="0"/>
                <a:cs typeface="Khmer OS Battambang" panose="02000500000000020004" pitchFamily="2" charset="0"/>
              </a:rPr>
              <a:t>Browser</a:t>
            </a:r>
            <a:r>
              <a:rPr lang="en-US" sz="17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 </a:t>
            </a:r>
            <a:r>
              <a:rPr lang="km-KH" sz="17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ណាមួយក៏បាន បន្ទាប់មក </a:t>
            </a:r>
            <a:r>
              <a:rPr lang="en-US" sz="17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Search </a:t>
            </a:r>
            <a:r>
              <a:rPr lang="km-KH" sz="17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ពាក្យ </a:t>
            </a:r>
            <a:r>
              <a:rPr lang="en-US" sz="17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Khmer OS Battambang" panose="02000500000000020004" pitchFamily="2" charset="0"/>
              </a:rPr>
              <a:t>fontawesome.com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sz="17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2.  </a:t>
            </a:r>
            <a:r>
              <a:rPr lang="km-KH" sz="17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បន្ទាប់មក ចុចពាក្យ </a:t>
            </a:r>
            <a:r>
              <a:rPr lang="en-US" sz="1700" dirty="0">
                <a:latin typeface="Verdana" panose="020B0604030504040204" pitchFamily="34" charset="0"/>
                <a:ea typeface="Verdana" panose="020B0604030504040204" pitchFamily="34" charset="0"/>
                <a:cs typeface="Khmer OS Battambang" panose="02000500000000020004" pitchFamily="2" charset="0"/>
              </a:rPr>
              <a:t>Start</a:t>
            </a:r>
            <a:r>
              <a:rPr lang="en-US" sz="17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 </a:t>
            </a:r>
            <a:r>
              <a:rPr lang="km-KH" sz="17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ហើយ </a:t>
            </a:r>
            <a:r>
              <a:rPr lang="en-US" sz="1700" dirty="0">
                <a:latin typeface="Verdana" panose="020B0604030504040204" pitchFamily="34" charset="0"/>
                <a:ea typeface="Verdana" panose="020B0604030504040204" pitchFamily="34" charset="0"/>
                <a:cs typeface="Khmer OS Battambang" panose="02000500000000020004" pitchFamily="2" charset="0"/>
              </a:rPr>
              <a:t>Scroll</a:t>
            </a:r>
            <a:r>
              <a:rPr lang="en-US" sz="17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 </a:t>
            </a:r>
            <a:r>
              <a:rPr lang="km-KH" sz="1700">
                <a:latin typeface="Khmer OS Battambang" panose="02000500000000020004" pitchFamily="2" charset="0"/>
                <a:cs typeface="Khmer OS Battambang" panose="02000500000000020004" pitchFamily="2" charset="0"/>
              </a:rPr>
              <a:t>ទៅក្រោម​បន្តិច </a:t>
            </a:r>
            <a:r>
              <a:rPr lang="km-KH" sz="17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អ្នកនឹងឃើញពាក្យ </a:t>
            </a:r>
            <a:r>
              <a:rPr lang="en-US" sz="1700" dirty="0">
                <a:latin typeface="Verdana" panose="020B0604030504040204" pitchFamily="34" charset="0"/>
                <a:ea typeface="Verdana" panose="020B0604030504040204" pitchFamily="34" charset="0"/>
                <a:cs typeface="Khmer OS Battambang" panose="02000500000000020004" pitchFamily="2" charset="0"/>
              </a:rPr>
              <a:t>Download</a:t>
            </a:r>
            <a:r>
              <a:rPr lang="en-US" sz="17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 </a:t>
            </a:r>
            <a:endParaRPr lang="en-US" sz="1700" dirty="0"/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sz="1700" dirty="0">
                <a:solidFill>
                  <a:srgbClr val="0070C0"/>
                </a:solidFill>
                <a:latin typeface="Khmer OS Battambang" panose="02000500000000020004" pitchFamily="2" charset="0"/>
                <a:cs typeface="Khmer OS Battambang" panose="02000500000000020004" pitchFamily="2" charset="0"/>
              </a:rPr>
              <a:t> 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DB2D160-B9A2-43EA-9A4A-B5F612C473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8957" y="2709448"/>
            <a:ext cx="8265458" cy="3180381"/>
          </a:xfrm>
          <a:prstGeom prst="rect">
            <a:avLst/>
          </a:prstGeom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</p:pic>
      <p:sp>
        <p:nvSpPr>
          <p:cNvPr id="9" name="Google Shape;812;p37">
            <a:hlinkClick r:id="rId4" action="ppaction://hlinksldjump"/>
            <a:extLst>
              <a:ext uri="{FF2B5EF4-FFF2-40B4-BE49-F238E27FC236}">
                <a16:creationId xmlns:a16="http://schemas.microsoft.com/office/drawing/2014/main" id="{2B25F122-E8EA-3616-ECF1-1DFE3E046BDB}"/>
              </a:ext>
            </a:extLst>
          </p:cNvPr>
          <p:cNvSpPr txBox="1">
            <a:spLocks/>
          </p:cNvSpPr>
          <p:nvPr/>
        </p:nvSpPr>
        <p:spPr>
          <a:xfrm>
            <a:off x="2156943" y="184204"/>
            <a:ext cx="1248730" cy="4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 algn="ctr">
              <a:buClr>
                <a:schemeClr val="accent4"/>
              </a:buClr>
            </a:pPr>
            <a:r>
              <a:rPr lang="en-US" sz="1500" b="1" u="sng" dirty="0">
                <a:solidFill>
                  <a:schemeClr val="accent2"/>
                </a:solidFill>
                <a:uFill>
                  <a:solidFill>
                    <a:schemeClr val="tx2"/>
                  </a:solidFill>
                </a:uFill>
                <a:latin typeface="Roboto Condensed" panose="02000000000000000000" pitchFamily="2" charset="0"/>
                <a:ea typeface="Roboto Condensed" panose="02000000000000000000" pitchFamily="2" charset="0"/>
                <a:sym typeface="Roboto Condensed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Fontawesome</a:t>
            </a:r>
            <a:r>
              <a:rPr lang="en-US" sz="1500" b="1" u="sng" dirty="0">
                <a:solidFill>
                  <a:schemeClr val="accent2"/>
                </a:solidFill>
                <a:uFill>
                  <a:solidFill>
                    <a:schemeClr val="tx2"/>
                  </a:solidFill>
                </a:uFill>
                <a:latin typeface="Roboto Condensed" panose="02000000000000000000" pitchFamily="2" charset="0"/>
                <a:ea typeface="Roboto Condensed" panose="02000000000000000000" pitchFamily="2" charset="0"/>
                <a:sym typeface="Roboto Condensed"/>
              </a:rPr>
              <a:t> </a:t>
            </a:r>
          </a:p>
        </p:txBody>
      </p:sp>
      <p:sp>
        <p:nvSpPr>
          <p:cNvPr id="10" name="Google Shape;830;p37">
            <a:extLst>
              <a:ext uri="{FF2B5EF4-FFF2-40B4-BE49-F238E27FC236}">
                <a16:creationId xmlns:a16="http://schemas.microsoft.com/office/drawing/2014/main" id="{76ECB659-BD61-8AAA-C0B9-F730A40E44A8}"/>
              </a:ext>
            </a:extLst>
          </p:cNvPr>
          <p:cNvSpPr/>
          <p:nvPr/>
        </p:nvSpPr>
        <p:spPr>
          <a:xfrm rot="10800000">
            <a:off x="2242258" y="678989"/>
            <a:ext cx="1097280" cy="45719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accent2"/>
              </a:gs>
              <a:gs pos="89000">
                <a:schemeClr val="lt1"/>
              </a:gs>
              <a:gs pos="100000">
                <a:schemeClr val="accent1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11" name="Google Shape;788;p36">
            <a:hlinkClick r:id="rId5" action="ppaction://hlinksldjump"/>
            <a:extLst>
              <a:ext uri="{FF2B5EF4-FFF2-40B4-BE49-F238E27FC236}">
                <a16:creationId xmlns:a16="http://schemas.microsoft.com/office/drawing/2014/main" id="{AB85C061-06E5-FB8C-79F1-759D178DCD80}"/>
              </a:ext>
            </a:extLst>
          </p:cNvPr>
          <p:cNvSpPr txBox="1">
            <a:spLocks/>
          </p:cNvSpPr>
          <p:nvPr/>
        </p:nvSpPr>
        <p:spPr>
          <a:xfrm>
            <a:off x="3600417" y="184204"/>
            <a:ext cx="1333670" cy="4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indent="0"/>
            <a:r>
              <a:rPr lang="en-US" sz="1500" u="sng" dirty="0">
                <a:uFill>
                  <a:solidFill>
                    <a:schemeClr val="tx2"/>
                  </a:solidFill>
                </a:uFill>
                <a:cs typeface="Arial"/>
                <a:sym typeface="Roboto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Swiper</a:t>
            </a:r>
            <a:r>
              <a:rPr lang="en-US" sz="1500" u="sng" dirty="0">
                <a:uFill>
                  <a:solidFill>
                    <a:schemeClr val="tx2"/>
                  </a:solidFill>
                </a:uFill>
                <a:cs typeface="Arial"/>
                <a:sym typeface="Roboto"/>
              </a:rPr>
              <a:t> ​</a:t>
            </a:r>
          </a:p>
        </p:txBody>
      </p:sp>
    </p:spTree>
    <p:extLst>
      <p:ext uri="{BB962C8B-B14F-4D97-AF65-F5344CB8AC3E}">
        <p14:creationId xmlns:p14="http://schemas.microsoft.com/office/powerpoint/2010/main" val="7243577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B72C263D-1756-8D1D-75CB-946572F306D3}"/>
              </a:ext>
            </a:extLst>
          </p:cNvPr>
          <p:cNvSpPr txBox="1"/>
          <p:nvPr/>
        </p:nvSpPr>
        <p:spPr>
          <a:xfrm>
            <a:off x="1153402" y="1163080"/>
            <a:ext cx="94368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3. </a:t>
            </a:r>
            <a:r>
              <a:rPr lang="km-KH" sz="18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បន្ទាប់មកចុចពាក្យ </a:t>
            </a:r>
            <a:r>
              <a:rPr lang="en-US" sz="1800" dirty="0">
                <a:latin typeface="Verdana" panose="020B0604030504040204" pitchFamily="34" charset="0"/>
                <a:ea typeface="Verdana" panose="020B0604030504040204" pitchFamily="34" charset="0"/>
                <a:cs typeface="Khmer OS Battambang" panose="02000500000000020004" pitchFamily="2" charset="0"/>
              </a:rPr>
              <a:t>Download</a:t>
            </a:r>
            <a:r>
              <a:rPr lang="en-US" sz="18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41FF3B2-52A2-4ACF-8944-2B83ABECB7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0926" y="1834847"/>
            <a:ext cx="7810147" cy="3860073"/>
          </a:xfrm>
          <a:prstGeom prst="rect">
            <a:avLst/>
          </a:prstGeom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</p:pic>
      <p:sp>
        <p:nvSpPr>
          <p:cNvPr id="7" name="Google Shape;812;p37">
            <a:hlinkClick r:id="rId4" action="ppaction://hlinksldjump"/>
            <a:extLst>
              <a:ext uri="{FF2B5EF4-FFF2-40B4-BE49-F238E27FC236}">
                <a16:creationId xmlns:a16="http://schemas.microsoft.com/office/drawing/2014/main" id="{4372F892-0935-B0CB-DEC6-B3E7698B788B}"/>
              </a:ext>
            </a:extLst>
          </p:cNvPr>
          <p:cNvSpPr txBox="1">
            <a:spLocks/>
          </p:cNvSpPr>
          <p:nvPr/>
        </p:nvSpPr>
        <p:spPr>
          <a:xfrm>
            <a:off x="2156943" y="184204"/>
            <a:ext cx="1248730" cy="4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 algn="ctr">
              <a:buClr>
                <a:schemeClr val="accent4"/>
              </a:buClr>
            </a:pPr>
            <a:r>
              <a:rPr lang="en-US" sz="1500" b="1" u="sng" dirty="0">
                <a:solidFill>
                  <a:schemeClr val="accent2"/>
                </a:solidFill>
                <a:uFill>
                  <a:solidFill>
                    <a:schemeClr val="tx2"/>
                  </a:solidFill>
                </a:uFill>
                <a:latin typeface="Roboto Condensed" panose="02000000000000000000" pitchFamily="2" charset="0"/>
                <a:ea typeface="Roboto Condensed" panose="02000000000000000000" pitchFamily="2" charset="0"/>
                <a:sym typeface="Roboto Condensed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Fontawesome</a:t>
            </a:r>
            <a:r>
              <a:rPr lang="en-US" sz="1500" b="1" u="sng" dirty="0">
                <a:solidFill>
                  <a:schemeClr val="accent2"/>
                </a:solidFill>
                <a:uFill>
                  <a:solidFill>
                    <a:schemeClr val="tx2"/>
                  </a:solidFill>
                </a:uFill>
                <a:latin typeface="Roboto Condensed" panose="02000000000000000000" pitchFamily="2" charset="0"/>
                <a:ea typeface="Roboto Condensed" panose="02000000000000000000" pitchFamily="2" charset="0"/>
                <a:sym typeface="Roboto Condensed"/>
              </a:rPr>
              <a:t> </a:t>
            </a:r>
          </a:p>
        </p:txBody>
      </p:sp>
      <p:sp>
        <p:nvSpPr>
          <p:cNvPr id="8" name="Google Shape;830;p37">
            <a:extLst>
              <a:ext uri="{FF2B5EF4-FFF2-40B4-BE49-F238E27FC236}">
                <a16:creationId xmlns:a16="http://schemas.microsoft.com/office/drawing/2014/main" id="{F9F7527F-948D-E243-4EC9-D64F33EB61AC}"/>
              </a:ext>
            </a:extLst>
          </p:cNvPr>
          <p:cNvSpPr/>
          <p:nvPr/>
        </p:nvSpPr>
        <p:spPr>
          <a:xfrm rot="10800000">
            <a:off x="2242258" y="678989"/>
            <a:ext cx="1097280" cy="45719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accent2"/>
              </a:gs>
              <a:gs pos="89000">
                <a:schemeClr val="lt1"/>
              </a:gs>
              <a:gs pos="100000">
                <a:schemeClr val="accent1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10" name="Google Shape;788;p36">
            <a:hlinkClick r:id="rId5" action="ppaction://hlinksldjump"/>
            <a:extLst>
              <a:ext uri="{FF2B5EF4-FFF2-40B4-BE49-F238E27FC236}">
                <a16:creationId xmlns:a16="http://schemas.microsoft.com/office/drawing/2014/main" id="{DE469FBE-0672-0C93-5760-54330ABBE9B4}"/>
              </a:ext>
            </a:extLst>
          </p:cNvPr>
          <p:cNvSpPr txBox="1">
            <a:spLocks/>
          </p:cNvSpPr>
          <p:nvPr/>
        </p:nvSpPr>
        <p:spPr>
          <a:xfrm>
            <a:off x="3600417" y="184204"/>
            <a:ext cx="1333670" cy="4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indent="0"/>
            <a:r>
              <a:rPr lang="en-US" sz="1500" u="sng" dirty="0">
                <a:uFill>
                  <a:solidFill>
                    <a:schemeClr val="tx2"/>
                  </a:solidFill>
                </a:uFill>
                <a:cs typeface="Arial"/>
                <a:sym typeface="Roboto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Swiper</a:t>
            </a:r>
            <a:r>
              <a:rPr lang="en-US" sz="1500" u="sng" dirty="0">
                <a:uFill>
                  <a:solidFill>
                    <a:schemeClr val="tx2"/>
                  </a:solidFill>
                </a:uFill>
                <a:cs typeface="Arial"/>
                <a:sym typeface="Roboto"/>
              </a:rPr>
              <a:t> ​</a:t>
            </a:r>
          </a:p>
        </p:txBody>
      </p:sp>
    </p:spTree>
    <p:extLst>
      <p:ext uri="{BB962C8B-B14F-4D97-AF65-F5344CB8AC3E}">
        <p14:creationId xmlns:p14="http://schemas.microsoft.com/office/powerpoint/2010/main" val="16381905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B72C263D-1756-8D1D-75CB-946572F306D3}"/>
              </a:ext>
            </a:extLst>
          </p:cNvPr>
          <p:cNvSpPr txBox="1"/>
          <p:nvPr/>
        </p:nvSpPr>
        <p:spPr>
          <a:xfrm>
            <a:off x="1153402" y="1144418"/>
            <a:ext cx="94368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4. </a:t>
            </a:r>
            <a:r>
              <a:rPr lang="km-KH" sz="18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បន្ទាប់មកចុចពាក្យ </a:t>
            </a:r>
            <a:r>
              <a:rPr lang="en-US" sz="18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Free For Web </a:t>
            </a:r>
            <a:r>
              <a:rPr lang="km-KH" sz="18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ជាការស្រេច</a:t>
            </a:r>
            <a:endParaRPr lang="en-US" sz="1800" dirty="0">
              <a:latin typeface="Khmer OS Battambang" panose="02000500000000020004" pitchFamily="2" charset="0"/>
              <a:cs typeface="Khmer OS Battambang" panose="02000500000000020004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0B4D777-D977-49B2-A43E-950646DFA7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4673" y="1770346"/>
            <a:ext cx="8462653" cy="3837352"/>
          </a:xfrm>
          <a:prstGeom prst="rect">
            <a:avLst/>
          </a:prstGeom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</p:pic>
      <p:sp>
        <p:nvSpPr>
          <p:cNvPr id="8" name="Google Shape;812;p37">
            <a:hlinkClick r:id="rId4" action="ppaction://hlinksldjump"/>
            <a:extLst>
              <a:ext uri="{FF2B5EF4-FFF2-40B4-BE49-F238E27FC236}">
                <a16:creationId xmlns:a16="http://schemas.microsoft.com/office/drawing/2014/main" id="{C4A547C8-2930-B763-21A1-0E81DF8C3438}"/>
              </a:ext>
            </a:extLst>
          </p:cNvPr>
          <p:cNvSpPr txBox="1">
            <a:spLocks/>
          </p:cNvSpPr>
          <p:nvPr/>
        </p:nvSpPr>
        <p:spPr>
          <a:xfrm>
            <a:off x="2156943" y="184204"/>
            <a:ext cx="1248730" cy="4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 algn="ctr">
              <a:buClr>
                <a:schemeClr val="accent4"/>
              </a:buClr>
            </a:pPr>
            <a:r>
              <a:rPr lang="en-US" sz="1500" b="1" u="sng" dirty="0">
                <a:solidFill>
                  <a:schemeClr val="accent2"/>
                </a:solidFill>
                <a:uFill>
                  <a:solidFill>
                    <a:schemeClr val="tx2"/>
                  </a:solidFill>
                </a:uFill>
                <a:latin typeface="Roboto Condensed" panose="02000000000000000000" pitchFamily="2" charset="0"/>
                <a:ea typeface="Roboto Condensed" panose="02000000000000000000" pitchFamily="2" charset="0"/>
                <a:sym typeface="Roboto Condensed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Fontawesome</a:t>
            </a:r>
            <a:r>
              <a:rPr lang="en-US" sz="1500" b="1" u="sng" dirty="0">
                <a:solidFill>
                  <a:schemeClr val="accent2"/>
                </a:solidFill>
                <a:uFill>
                  <a:solidFill>
                    <a:schemeClr val="tx2"/>
                  </a:solidFill>
                </a:uFill>
                <a:latin typeface="Roboto Condensed" panose="02000000000000000000" pitchFamily="2" charset="0"/>
                <a:ea typeface="Roboto Condensed" panose="02000000000000000000" pitchFamily="2" charset="0"/>
                <a:sym typeface="Roboto Condensed"/>
              </a:rPr>
              <a:t> </a:t>
            </a:r>
          </a:p>
        </p:txBody>
      </p:sp>
      <p:sp>
        <p:nvSpPr>
          <p:cNvPr id="9" name="Google Shape;830;p37">
            <a:extLst>
              <a:ext uri="{FF2B5EF4-FFF2-40B4-BE49-F238E27FC236}">
                <a16:creationId xmlns:a16="http://schemas.microsoft.com/office/drawing/2014/main" id="{13106B11-1DF4-47DB-E838-9F54B2AE1F6F}"/>
              </a:ext>
            </a:extLst>
          </p:cNvPr>
          <p:cNvSpPr/>
          <p:nvPr/>
        </p:nvSpPr>
        <p:spPr>
          <a:xfrm rot="10800000">
            <a:off x="2242258" y="678989"/>
            <a:ext cx="1097280" cy="45719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accent2"/>
              </a:gs>
              <a:gs pos="89000">
                <a:schemeClr val="lt1"/>
              </a:gs>
              <a:gs pos="100000">
                <a:schemeClr val="accent1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10" name="Google Shape;788;p36">
            <a:hlinkClick r:id="rId5" action="ppaction://hlinksldjump"/>
            <a:extLst>
              <a:ext uri="{FF2B5EF4-FFF2-40B4-BE49-F238E27FC236}">
                <a16:creationId xmlns:a16="http://schemas.microsoft.com/office/drawing/2014/main" id="{9FCCEEDA-9A1B-5756-6003-8A95741CDDA6}"/>
              </a:ext>
            </a:extLst>
          </p:cNvPr>
          <p:cNvSpPr txBox="1">
            <a:spLocks/>
          </p:cNvSpPr>
          <p:nvPr/>
        </p:nvSpPr>
        <p:spPr>
          <a:xfrm>
            <a:off x="3600417" y="184204"/>
            <a:ext cx="1333670" cy="4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indent="0"/>
            <a:r>
              <a:rPr lang="en-US" sz="1500" u="sng" dirty="0">
                <a:uFill>
                  <a:solidFill>
                    <a:schemeClr val="tx2"/>
                  </a:solidFill>
                </a:uFill>
                <a:cs typeface="Arial"/>
                <a:sym typeface="Roboto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Swiper</a:t>
            </a:r>
            <a:r>
              <a:rPr lang="en-US" sz="1500" u="sng" dirty="0">
                <a:uFill>
                  <a:solidFill>
                    <a:schemeClr val="tx2"/>
                  </a:solidFill>
                </a:uFill>
                <a:cs typeface="Arial"/>
                <a:sym typeface="Roboto"/>
              </a:rPr>
              <a:t> ​</a:t>
            </a:r>
          </a:p>
        </p:txBody>
      </p:sp>
    </p:spTree>
    <p:extLst>
      <p:ext uri="{BB962C8B-B14F-4D97-AF65-F5344CB8AC3E}">
        <p14:creationId xmlns:p14="http://schemas.microsoft.com/office/powerpoint/2010/main" val="16430670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811;p37">
            <a:extLst>
              <a:ext uri="{FF2B5EF4-FFF2-40B4-BE49-F238E27FC236}">
                <a16:creationId xmlns:a16="http://schemas.microsoft.com/office/drawing/2014/main" id="{0821DE72-77FC-2FFE-5693-9200FE8715DE}"/>
              </a:ext>
            </a:extLst>
          </p:cNvPr>
          <p:cNvSpPr txBox="1">
            <a:spLocks/>
          </p:cNvSpPr>
          <p:nvPr/>
        </p:nvSpPr>
        <p:spPr>
          <a:xfrm>
            <a:off x="696202" y="1005495"/>
            <a:ext cx="8569095" cy="535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oboto Condensed"/>
              <a:buNone/>
              <a:defRPr sz="35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m-KH" sz="2000" b="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Khmer OS Muol Light" panose="02000500000000020004" pitchFamily="2" charset="0"/>
              </a:rPr>
              <a:t>របៀប</a:t>
            </a:r>
            <a:r>
              <a:rPr lang="km-KH" sz="20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Khmer OS Muol Light" panose="02000500000000020004" pitchFamily="2" charset="0"/>
              </a:rPr>
              <a:t> </a:t>
            </a:r>
            <a:r>
              <a:rPr lang="en-US" sz="20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Khmer OS Muol Light" panose="02000500000000020004" pitchFamily="2" charset="0"/>
              </a:rPr>
              <a:t>Link Libraries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72C263D-1756-8D1D-75CB-946572F306D3}"/>
              </a:ext>
            </a:extLst>
          </p:cNvPr>
          <p:cNvSpPr txBox="1"/>
          <p:nvPr/>
        </p:nvSpPr>
        <p:spPr>
          <a:xfrm>
            <a:off x="696202" y="1590284"/>
            <a:ext cx="9436841" cy="1359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km-KH" sz="18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នៅពេលអ្នក </a:t>
            </a:r>
            <a:r>
              <a:rPr lang="en-US" sz="18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Download </a:t>
            </a:r>
            <a:r>
              <a:rPr lang="km-KH" sz="18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រួចរាល់ហើយ ។ </a:t>
            </a:r>
            <a:r>
              <a:rPr lang="en-US" sz="18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Folder </a:t>
            </a:r>
            <a:r>
              <a:rPr lang="km-KH" sz="18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របស់ </a:t>
            </a:r>
            <a:r>
              <a:rPr lang="en-US" sz="18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Font Awesome </a:t>
            </a:r>
            <a:r>
              <a:rPr lang="km-KH" sz="18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ត្រូវតែនៅជាមួយ </a:t>
            </a:r>
            <a:r>
              <a:rPr lang="en-US" sz="18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Folder </a:t>
            </a:r>
            <a:r>
              <a:rPr lang="km-KH" sz="18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កិច្ចការរបស់យើង ។</a:t>
            </a:r>
            <a:endParaRPr lang="en-US" sz="1800" dirty="0">
              <a:latin typeface="Khmer OS Battambang" panose="02000500000000020004" pitchFamily="2" charset="0"/>
              <a:cs typeface="Khmer OS Battambang" panose="02000500000000020004" pitchFamily="2" charset="0"/>
            </a:endParaRPr>
          </a:p>
          <a:p>
            <a:pPr marL="342900" indent="-342900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</a:pPr>
            <a:endParaRPr lang="en-US" sz="1700" dirty="0">
              <a:solidFill>
                <a:srgbClr val="0070C0"/>
              </a:solidFill>
              <a:latin typeface="Khmer OS Battambang" panose="02000500000000020004" pitchFamily="2" charset="0"/>
              <a:cs typeface="Khmer OS Battambang" panose="02000500000000020004" pitchFamily="2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9BA9387-FC77-4457-AF2B-4DA7738E5D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146" y="2859387"/>
            <a:ext cx="8021615" cy="2557480"/>
          </a:xfrm>
          <a:prstGeom prst="rect">
            <a:avLst/>
          </a:prstGeom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</p:pic>
      <p:sp>
        <p:nvSpPr>
          <p:cNvPr id="8" name="Google Shape;812;p37">
            <a:hlinkClick r:id="rId4" action="ppaction://hlinksldjump"/>
            <a:extLst>
              <a:ext uri="{FF2B5EF4-FFF2-40B4-BE49-F238E27FC236}">
                <a16:creationId xmlns:a16="http://schemas.microsoft.com/office/drawing/2014/main" id="{E991738E-153E-3BE2-4C10-A3E5AB55EFE0}"/>
              </a:ext>
            </a:extLst>
          </p:cNvPr>
          <p:cNvSpPr txBox="1">
            <a:spLocks/>
          </p:cNvSpPr>
          <p:nvPr/>
        </p:nvSpPr>
        <p:spPr>
          <a:xfrm>
            <a:off x="2156943" y="184204"/>
            <a:ext cx="1248730" cy="4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 algn="ctr">
              <a:buClr>
                <a:schemeClr val="accent4"/>
              </a:buClr>
            </a:pPr>
            <a:r>
              <a:rPr lang="en-US" sz="1500" b="1" u="sng" dirty="0">
                <a:solidFill>
                  <a:schemeClr val="accent2"/>
                </a:solidFill>
                <a:uFill>
                  <a:solidFill>
                    <a:schemeClr val="tx2"/>
                  </a:solidFill>
                </a:uFill>
                <a:latin typeface="Roboto Condensed" panose="02000000000000000000" pitchFamily="2" charset="0"/>
                <a:ea typeface="Roboto Condensed" panose="02000000000000000000" pitchFamily="2" charset="0"/>
                <a:sym typeface="Roboto Condensed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Fontawesome</a:t>
            </a:r>
            <a:r>
              <a:rPr lang="en-US" sz="1500" b="1" u="sng" dirty="0">
                <a:solidFill>
                  <a:schemeClr val="accent2"/>
                </a:solidFill>
                <a:uFill>
                  <a:solidFill>
                    <a:schemeClr val="tx2"/>
                  </a:solidFill>
                </a:uFill>
                <a:latin typeface="Roboto Condensed" panose="02000000000000000000" pitchFamily="2" charset="0"/>
                <a:ea typeface="Roboto Condensed" panose="02000000000000000000" pitchFamily="2" charset="0"/>
                <a:sym typeface="Roboto Condensed"/>
              </a:rPr>
              <a:t> </a:t>
            </a:r>
          </a:p>
        </p:txBody>
      </p:sp>
      <p:sp>
        <p:nvSpPr>
          <p:cNvPr id="10" name="Google Shape;830;p37">
            <a:extLst>
              <a:ext uri="{FF2B5EF4-FFF2-40B4-BE49-F238E27FC236}">
                <a16:creationId xmlns:a16="http://schemas.microsoft.com/office/drawing/2014/main" id="{66FBD8E4-9D58-72BB-CC62-0433A0557E8C}"/>
              </a:ext>
            </a:extLst>
          </p:cNvPr>
          <p:cNvSpPr/>
          <p:nvPr/>
        </p:nvSpPr>
        <p:spPr>
          <a:xfrm rot="10800000">
            <a:off x="2242258" y="678989"/>
            <a:ext cx="1097280" cy="45719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accent2"/>
              </a:gs>
              <a:gs pos="89000">
                <a:schemeClr val="lt1"/>
              </a:gs>
              <a:gs pos="100000">
                <a:schemeClr val="accent1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11" name="Google Shape;788;p36">
            <a:hlinkClick r:id="rId5" action="ppaction://hlinksldjump"/>
            <a:extLst>
              <a:ext uri="{FF2B5EF4-FFF2-40B4-BE49-F238E27FC236}">
                <a16:creationId xmlns:a16="http://schemas.microsoft.com/office/drawing/2014/main" id="{D89CF78D-3DEE-2CC0-2CEA-620D47EDEEF6}"/>
              </a:ext>
            </a:extLst>
          </p:cNvPr>
          <p:cNvSpPr txBox="1">
            <a:spLocks/>
          </p:cNvSpPr>
          <p:nvPr/>
        </p:nvSpPr>
        <p:spPr>
          <a:xfrm>
            <a:off x="3600417" y="184204"/>
            <a:ext cx="1333670" cy="4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indent="0"/>
            <a:r>
              <a:rPr lang="en-US" sz="1500" u="sng" dirty="0">
                <a:uFill>
                  <a:solidFill>
                    <a:schemeClr val="tx2"/>
                  </a:solidFill>
                </a:uFill>
                <a:cs typeface="Arial"/>
                <a:sym typeface="Roboto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Swiper</a:t>
            </a:r>
            <a:r>
              <a:rPr lang="en-US" sz="1500" u="sng" dirty="0">
                <a:uFill>
                  <a:solidFill>
                    <a:schemeClr val="tx2"/>
                  </a:solidFill>
                </a:uFill>
                <a:cs typeface="Arial"/>
                <a:sym typeface="Roboto"/>
              </a:rPr>
              <a:t> ​</a:t>
            </a:r>
          </a:p>
        </p:txBody>
      </p:sp>
    </p:spTree>
    <p:extLst>
      <p:ext uri="{BB962C8B-B14F-4D97-AF65-F5344CB8AC3E}">
        <p14:creationId xmlns:p14="http://schemas.microsoft.com/office/powerpoint/2010/main" val="39578493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B72C263D-1756-8D1D-75CB-946572F306D3}"/>
              </a:ext>
            </a:extLst>
          </p:cNvPr>
          <p:cNvSpPr txBox="1"/>
          <p:nvPr/>
        </p:nvSpPr>
        <p:spPr>
          <a:xfrm>
            <a:off x="994782" y="1007590"/>
            <a:ext cx="9436841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8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2</a:t>
            </a:r>
            <a:r>
              <a:rPr lang="km-KH" sz="18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. បើកកម្មវិធី​សរសេរ​កូដ</a:t>
            </a:r>
            <a:r>
              <a:rPr lang="en-US" sz="1800" dirty="0">
                <a:solidFill>
                  <a:srgbClr val="0070C0"/>
                </a:solidFill>
                <a:latin typeface="Khmer OS Battambang" panose="02000500000000020004" pitchFamily="2" charset="0"/>
                <a:cs typeface="Khmer OS Battambang" panose="02000500000000020004" pitchFamily="2" charset="0"/>
              </a:rPr>
              <a:t>(Visual Studio Code</a:t>
            </a:r>
            <a:r>
              <a:rPr lang="en-US" sz="18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) </a:t>
            </a:r>
            <a:r>
              <a:rPr lang="km-KH" sz="18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ហើយ</a:t>
            </a:r>
            <a:r>
              <a:rPr lang="en-US" sz="18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Link Libraries </a:t>
            </a:r>
            <a:r>
              <a:rPr lang="km-KH" sz="18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ចូល។</a:t>
            </a:r>
            <a:r>
              <a:rPr lang="en-US" sz="18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 </a:t>
            </a:r>
            <a:r>
              <a:rPr lang="km-KH" sz="18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ដូចរូបខាងក្រោម</a:t>
            </a:r>
            <a:endParaRPr lang="en-US" sz="1800" dirty="0">
              <a:latin typeface="Khmer OS Battambang" panose="02000500000000020004" pitchFamily="2" charset="0"/>
              <a:cs typeface="Khmer OS Battambang" panose="02000500000000020004" pitchFamily="2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6A40183-44C7-463C-64CF-DCC8207F42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5660" y="1705121"/>
            <a:ext cx="8130773" cy="3141853"/>
          </a:xfrm>
          <a:prstGeom prst="rect">
            <a:avLst/>
          </a:prstGeom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20FCA6D-31D3-4EE7-40E0-3DC9C0C112AD}"/>
              </a:ext>
            </a:extLst>
          </p:cNvPr>
          <p:cNvSpPr txBox="1"/>
          <p:nvPr/>
        </p:nvSpPr>
        <p:spPr>
          <a:xfrm>
            <a:off x="1815660" y="5050807"/>
            <a:ext cx="8466675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m-KH" sz="1600" dirty="0">
                <a:solidFill>
                  <a:srgbClr val="FF0000"/>
                </a:solidFill>
                <a:latin typeface="Khmer OS Battambang" panose="02000500000000020004" pitchFamily="2" charset="0"/>
                <a:cs typeface="Khmer OS Battambang" panose="02000500000000020004" pitchFamily="2" charset="0"/>
                <a:sym typeface="Wingdings" panose="05000000000000000000" pitchFamily="2" charset="2"/>
              </a:rPr>
              <a:t></a:t>
            </a:r>
            <a:r>
              <a:rPr lang="km-KH" sz="1600" dirty="0">
                <a:solidFill>
                  <a:srgbClr val="FF0000"/>
                </a:solidFill>
                <a:latin typeface="Khmer OS Battambang" panose="02000500000000020004" pitchFamily="2" charset="0"/>
                <a:cs typeface="Khmer OS Battambang" panose="02000500000000020004" pitchFamily="2" charset="0"/>
              </a:rPr>
              <a:t> </a:t>
            </a:r>
            <a:r>
              <a:rPr lang="km-KH" sz="16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៖ របៀបហៅ </a:t>
            </a:r>
            <a:r>
              <a:rPr lang="en-US" sz="16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Class </a:t>
            </a:r>
            <a:r>
              <a:rPr lang="km-KH" sz="16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យកមកប្រើ ខ្ញុំនិងបង្ហាញអ្នកនៅក្នុង </a:t>
            </a:r>
            <a:r>
              <a:rPr lang="en-US" sz="16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Slide </a:t>
            </a:r>
            <a:r>
              <a:rPr lang="km-KH" sz="16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បន្ទាប់។ ប៉ុន្តែមុននឹងឈានទៅដល់ការប្រើប្រាស់ </a:t>
            </a:r>
            <a:r>
              <a:rPr lang="en-US" sz="16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Class </a:t>
            </a:r>
            <a:r>
              <a:rPr lang="km-KH" sz="16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ជាក់ស្ដែង ខ្ញុំចង់បង្ហាញពីរបៀប </a:t>
            </a:r>
            <a:r>
              <a:rPr lang="en-US" sz="16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Link </a:t>
            </a:r>
            <a:r>
              <a:rPr lang="km-KH" sz="16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តាម </a:t>
            </a:r>
            <a:r>
              <a:rPr lang="en-US" sz="16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URL </a:t>
            </a:r>
            <a:r>
              <a:rPr lang="km-KH" sz="16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ឬ នៅថា </a:t>
            </a:r>
            <a:r>
              <a:rPr lang="en-US" sz="16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CDN</a:t>
            </a:r>
            <a:r>
              <a:rPr lang="km-KH" sz="16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 ។</a:t>
            </a:r>
            <a:endParaRPr lang="en-US" sz="1600" dirty="0">
              <a:latin typeface="Khmer OS Battambang" panose="02000500000000020004" pitchFamily="2" charset="0"/>
              <a:cs typeface="Khmer OS Battambang" panose="02000500000000020004" pitchFamily="2" charset="0"/>
            </a:endParaRPr>
          </a:p>
        </p:txBody>
      </p:sp>
      <p:sp>
        <p:nvSpPr>
          <p:cNvPr id="10" name="Google Shape;812;p37">
            <a:hlinkClick r:id="rId4" action="ppaction://hlinksldjump"/>
            <a:extLst>
              <a:ext uri="{FF2B5EF4-FFF2-40B4-BE49-F238E27FC236}">
                <a16:creationId xmlns:a16="http://schemas.microsoft.com/office/drawing/2014/main" id="{FC10695B-90F2-9AFA-EC55-5C73F4A30D3E}"/>
              </a:ext>
            </a:extLst>
          </p:cNvPr>
          <p:cNvSpPr txBox="1">
            <a:spLocks/>
          </p:cNvSpPr>
          <p:nvPr/>
        </p:nvSpPr>
        <p:spPr>
          <a:xfrm>
            <a:off x="2156943" y="184204"/>
            <a:ext cx="1248730" cy="4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 algn="ctr">
              <a:buClr>
                <a:schemeClr val="accent4"/>
              </a:buClr>
            </a:pPr>
            <a:r>
              <a:rPr lang="en-US" sz="1500" b="1" u="sng" dirty="0">
                <a:solidFill>
                  <a:schemeClr val="accent2"/>
                </a:solidFill>
                <a:uFill>
                  <a:solidFill>
                    <a:schemeClr val="tx2"/>
                  </a:solidFill>
                </a:uFill>
                <a:latin typeface="Roboto Condensed" panose="02000000000000000000" pitchFamily="2" charset="0"/>
                <a:ea typeface="Roboto Condensed" panose="02000000000000000000" pitchFamily="2" charset="0"/>
                <a:sym typeface="Roboto Condensed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Fontawesome</a:t>
            </a:r>
            <a:r>
              <a:rPr lang="en-US" sz="1500" b="1" u="sng" dirty="0">
                <a:solidFill>
                  <a:schemeClr val="accent2"/>
                </a:solidFill>
                <a:uFill>
                  <a:solidFill>
                    <a:schemeClr val="tx2"/>
                  </a:solidFill>
                </a:uFill>
                <a:latin typeface="Roboto Condensed" panose="02000000000000000000" pitchFamily="2" charset="0"/>
                <a:ea typeface="Roboto Condensed" panose="02000000000000000000" pitchFamily="2" charset="0"/>
                <a:sym typeface="Roboto Condensed"/>
              </a:rPr>
              <a:t> </a:t>
            </a:r>
          </a:p>
        </p:txBody>
      </p:sp>
      <p:sp>
        <p:nvSpPr>
          <p:cNvPr id="11" name="Google Shape;830;p37">
            <a:extLst>
              <a:ext uri="{FF2B5EF4-FFF2-40B4-BE49-F238E27FC236}">
                <a16:creationId xmlns:a16="http://schemas.microsoft.com/office/drawing/2014/main" id="{605B7689-369B-8B59-408C-47027ED09400}"/>
              </a:ext>
            </a:extLst>
          </p:cNvPr>
          <p:cNvSpPr/>
          <p:nvPr/>
        </p:nvSpPr>
        <p:spPr>
          <a:xfrm rot="10800000">
            <a:off x="2242258" y="678989"/>
            <a:ext cx="1097280" cy="45719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accent2"/>
              </a:gs>
              <a:gs pos="89000">
                <a:schemeClr val="lt1"/>
              </a:gs>
              <a:gs pos="100000">
                <a:schemeClr val="accent1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12" name="Google Shape;788;p36">
            <a:hlinkClick r:id="rId5" action="ppaction://hlinksldjump"/>
            <a:extLst>
              <a:ext uri="{FF2B5EF4-FFF2-40B4-BE49-F238E27FC236}">
                <a16:creationId xmlns:a16="http://schemas.microsoft.com/office/drawing/2014/main" id="{DC30DC37-DD46-DB98-D087-F8F1680BEC97}"/>
              </a:ext>
            </a:extLst>
          </p:cNvPr>
          <p:cNvSpPr txBox="1">
            <a:spLocks/>
          </p:cNvSpPr>
          <p:nvPr/>
        </p:nvSpPr>
        <p:spPr>
          <a:xfrm>
            <a:off x="3600417" y="184204"/>
            <a:ext cx="1333670" cy="4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indent="0"/>
            <a:r>
              <a:rPr lang="en-US" sz="1500" u="sng" dirty="0">
                <a:uFill>
                  <a:solidFill>
                    <a:schemeClr val="tx2"/>
                  </a:solidFill>
                </a:uFill>
                <a:cs typeface="Arial"/>
                <a:sym typeface="Roboto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Swiper</a:t>
            </a:r>
            <a:r>
              <a:rPr lang="en-US" sz="1500" u="sng" dirty="0">
                <a:uFill>
                  <a:solidFill>
                    <a:schemeClr val="tx2"/>
                  </a:solidFill>
                </a:uFill>
                <a:cs typeface="Arial"/>
                <a:sym typeface="Roboto"/>
              </a:rPr>
              <a:t> ​</a:t>
            </a:r>
          </a:p>
        </p:txBody>
      </p:sp>
    </p:spTree>
    <p:extLst>
      <p:ext uri="{BB962C8B-B14F-4D97-AF65-F5344CB8AC3E}">
        <p14:creationId xmlns:p14="http://schemas.microsoft.com/office/powerpoint/2010/main" val="1642460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811;p37">
            <a:extLst>
              <a:ext uri="{FF2B5EF4-FFF2-40B4-BE49-F238E27FC236}">
                <a16:creationId xmlns:a16="http://schemas.microsoft.com/office/drawing/2014/main" id="{0821DE72-77FC-2FFE-5693-9200FE8715DE}"/>
              </a:ext>
            </a:extLst>
          </p:cNvPr>
          <p:cNvSpPr txBox="1">
            <a:spLocks/>
          </p:cNvSpPr>
          <p:nvPr/>
        </p:nvSpPr>
        <p:spPr>
          <a:xfrm>
            <a:off x="696202" y="1005495"/>
            <a:ext cx="9091610" cy="535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oboto Condensed"/>
              <a:buNone/>
              <a:defRPr sz="35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m-KH" sz="2000" b="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Khmer OS Muol Light" panose="02000500000000020004" pitchFamily="2" charset="0"/>
              </a:rPr>
              <a:t>របៀប</a:t>
            </a:r>
            <a:r>
              <a:rPr lang="km-KH" sz="20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Khmer OS Muol Light" panose="02000500000000020004" pitchFamily="2" charset="0"/>
              </a:rPr>
              <a:t> </a:t>
            </a:r>
            <a:r>
              <a:rPr lang="en-US" sz="20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Khmer OS Muol Light" panose="02000500000000020004" pitchFamily="2" charset="0"/>
              </a:rPr>
              <a:t>Copy URL </a:t>
            </a:r>
            <a:r>
              <a:rPr lang="km-KH" sz="2000" b="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Khmer OS Muol Light" panose="02000500000000020004" pitchFamily="2" charset="0"/>
              </a:rPr>
              <a:t>របស់</a:t>
            </a:r>
            <a:r>
              <a:rPr lang="km-KH" sz="20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Khmer OS Muol Light" panose="02000500000000020004" pitchFamily="2" charset="0"/>
              </a:rPr>
              <a:t> </a:t>
            </a:r>
            <a:r>
              <a:rPr lang="en-US" sz="20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Khmer OS Muol Light" panose="02000500000000020004" pitchFamily="2" charset="0"/>
              </a:rPr>
              <a:t>Font Awesome </a:t>
            </a:r>
            <a:r>
              <a:rPr lang="km-KH" sz="2000" b="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Khmer OS Muol Light" panose="02000500000000020004" pitchFamily="2" charset="0"/>
              </a:rPr>
              <a:t>ឬ</a:t>
            </a:r>
            <a:r>
              <a:rPr lang="km-KH" sz="20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Khmer OS Muol Light" panose="02000500000000020004" pitchFamily="2" charset="0"/>
              </a:rPr>
              <a:t> </a:t>
            </a:r>
            <a:r>
              <a:rPr lang="en-US" sz="20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Khmer OS Muol Light" panose="02000500000000020004" pitchFamily="2" charset="0"/>
              </a:rPr>
              <a:t>Link </a:t>
            </a:r>
            <a:r>
              <a:rPr lang="km-KH" sz="2000" b="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Khmer OS Muol Light" panose="02000500000000020004" pitchFamily="2" charset="0"/>
              </a:rPr>
              <a:t>តាម</a:t>
            </a:r>
            <a:r>
              <a:rPr lang="km-KH" sz="20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Khmer OS Muol Light" panose="02000500000000020004" pitchFamily="2" charset="0"/>
              </a:rPr>
              <a:t> </a:t>
            </a:r>
            <a:r>
              <a:rPr lang="en-US" sz="20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Khmer OS Muol Light" panose="02000500000000020004" pitchFamily="2" charset="0"/>
              </a:rPr>
              <a:t>CDN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72C263D-1756-8D1D-75CB-946572F306D3}"/>
              </a:ext>
            </a:extLst>
          </p:cNvPr>
          <p:cNvSpPr txBox="1"/>
          <p:nvPr/>
        </p:nvSpPr>
        <p:spPr>
          <a:xfrm>
            <a:off x="705533" y="1608946"/>
            <a:ext cx="9436841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m-KH" sz="18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ជាដំបូងយើងចូលទៅកាន់ </a:t>
            </a:r>
            <a:r>
              <a:rPr lang="en-US" sz="18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Browser </a:t>
            </a:r>
            <a:r>
              <a:rPr lang="km-KH" sz="18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ណាមួយក៏បានបន្ទាប់មក </a:t>
            </a:r>
            <a:r>
              <a:rPr lang="en-US" sz="18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Search </a:t>
            </a:r>
            <a:r>
              <a:rPr lang="km-KH" sz="18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ពាក្យ </a:t>
            </a:r>
            <a:r>
              <a:rPr lang="en-US" sz="1800" dirty="0">
                <a:solidFill>
                  <a:srgbClr val="0070C0"/>
                </a:solidFill>
                <a:latin typeface="Khmer OS Battambang" panose="02000500000000020004" pitchFamily="2" charset="0"/>
                <a:cs typeface="Khmer OS Battambang" panose="02000500000000020004" pitchFamily="2" charset="0"/>
              </a:rPr>
              <a:t>cdnjs.com</a:t>
            </a:r>
            <a:endParaRPr lang="km-KH" sz="1800" dirty="0">
              <a:solidFill>
                <a:srgbClr val="0070C0"/>
              </a:solidFill>
              <a:latin typeface="Khmer OS Battambang" panose="02000500000000020004" pitchFamily="2" charset="0"/>
              <a:cs typeface="Khmer OS Battambang" panose="02000500000000020004" pitchFamily="2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4C4440D-77E9-E857-EA4A-D6073D47BE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7426" y="2312027"/>
            <a:ext cx="7570386" cy="3540478"/>
          </a:xfrm>
          <a:prstGeom prst="rect">
            <a:avLst/>
          </a:prstGeom>
        </p:spPr>
      </p:pic>
      <p:sp>
        <p:nvSpPr>
          <p:cNvPr id="9" name="Google Shape;812;p37">
            <a:hlinkClick r:id="rId4" action="ppaction://hlinksldjump"/>
            <a:extLst>
              <a:ext uri="{FF2B5EF4-FFF2-40B4-BE49-F238E27FC236}">
                <a16:creationId xmlns:a16="http://schemas.microsoft.com/office/drawing/2014/main" id="{5674544E-CC81-9262-BBE8-68D7D25436DA}"/>
              </a:ext>
            </a:extLst>
          </p:cNvPr>
          <p:cNvSpPr txBox="1">
            <a:spLocks/>
          </p:cNvSpPr>
          <p:nvPr/>
        </p:nvSpPr>
        <p:spPr>
          <a:xfrm>
            <a:off x="2156943" y="184204"/>
            <a:ext cx="1248730" cy="4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 algn="ctr">
              <a:buClr>
                <a:schemeClr val="accent4"/>
              </a:buClr>
            </a:pPr>
            <a:r>
              <a:rPr lang="en-US" sz="1500" b="1" u="sng" dirty="0">
                <a:solidFill>
                  <a:schemeClr val="accent2"/>
                </a:solidFill>
                <a:uFill>
                  <a:solidFill>
                    <a:schemeClr val="tx2"/>
                  </a:solidFill>
                </a:uFill>
                <a:latin typeface="Roboto Condensed" panose="02000000000000000000" pitchFamily="2" charset="0"/>
                <a:ea typeface="Roboto Condensed" panose="02000000000000000000" pitchFamily="2" charset="0"/>
                <a:sym typeface="Roboto Condensed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Fontawesome</a:t>
            </a:r>
            <a:r>
              <a:rPr lang="en-US" sz="1500" b="1" u="sng" dirty="0">
                <a:solidFill>
                  <a:schemeClr val="accent2"/>
                </a:solidFill>
                <a:uFill>
                  <a:solidFill>
                    <a:schemeClr val="tx2"/>
                  </a:solidFill>
                </a:uFill>
                <a:latin typeface="Roboto Condensed" panose="02000000000000000000" pitchFamily="2" charset="0"/>
                <a:ea typeface="Roboto Condensed" panose="02000000000000000000" pitchFamily="2" charset="0"/>
                <a:sym typeface="Roboto Condensed"/>
              </a:rPr>
              <a:t> </a:t>
            </a:r>
          </a:p>
        </p:txBody>
      </p:sp>
      <p:sp>
        <p:nvSpPr>
          <p:cNvPr id="10" name="Google Shape;830;p37">
            <a:extLst>
              <a:ext uri="{FF2B5EF4-FFF2-40B4-BE49-F238E27FC236}">
                <a16:creationId xmlns:a16="http://schemas.microsoft.com/office/drawing/2014/main" id="{D27CC5AB-72C8-5096-5318-9527D0972C85}"/>
              </a:ext>
            </a:extLst>
          </p:cNvPr>
          <p:cNvSpPr/>
          <p:nvPr/>
        </p:nvSpPr>
        <p:spPr>
          <a:xfrm rot="10800000">
            <a:off x="2242258" y="678989"/>
            <a:ext cx="1097280" cy="45719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accent2"/>
              </a:gs>
              <a:gs pos="89000">
                <a:schemeClr val="lt1"/>
              </a:gs>
              <a:gs pos="100000">
                <a:schemeClr val="accent1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11" name="Google Shape;788;p36">
            <a:hlinkClick r:id="rId5" action="ppaction://hlinksldjump"/>
            <a:extLst>
              <a:ext uri="{FF2B5EF4-FFF2-40B4-BE49-F238E27FC236}">
                <a16:creationId xmlns:a16="http://schemas.microsoft.com/office/drawing/2014/main" id="{D9E12F6A-A1E2-E599-4706-396D669AB796}"/>
              </a:ext>
            </a:extLst>
          </p:cNvPr>
          <p:cNvSpPr txBox="1">
            <a:spLocks/>
          </p:cNvSpPr>
          <p:nvPr/>
        </p:nvSpPr>
        <p:spPr>
          <a:xfrm>
            <a:off x="3600417" y="184204"/>
            <a:ext cx="1333670" cy="4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indent="0"/>
            <a:r>
              <a:rPr lang="en-US" sz="1500" u="sng" dirty="0">
                <a:uFill>
                  <a:solidFill>
                    <a:schemeClr val="tx2"/>
                  </a:solidFill>
                </a:uFill>
                <a:cs typeface="Arial"/>
                <a:sym typeface="Roboto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Swiper</a:t>
            </a:r>
            <a:r>
              <a:rPr lang="en-US" sz="1500" u="sng" dirty="0">
                <a:uFill>
                  <a:solidFill>
                    <a:schemeClr val="tx2"/>
                  </a:solidFill>
                </a:uFill>
                <a:cs typeface="Arial"/>
                <a:sym typeface="Roboto"/>
              </a:rPr>
              <a:t> ​</a:t>
            </a:r>
          </a:p>
        </p:txBody>
      </p:sp>
    </p:spTree>
    <p:extLst>
      <p:ext uri="{BB962C8B-B14F-4D97-AF65-F5344CB8AC3E}">
        <p14:creationId xmlns:p14="http://schemas.microsoft.com/office/powerpoint/2010/main" val="27298219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B72C263D-1756-8D1D-75CB-946572F306D3}"/>
              </a:ext>
            </a:extLst>
          </p:cNvPr>
          <p:cNvSpPr txBox="1"/>
          <p:nvPr/>
        </p:nvSpPr>
        <p:spPr>
          <a:xfrm>
            <a:off x="994782" y="1007590"/>
            <a:ext cx="9436841" cy="888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800" dirty="0">
                <a:solidFill>
                  <a:schemeClr val="tx1"/>
                </a:solidFill>
                <a:latin typeface="Khmer OS Battambang" panose="02000500000000020004" pitchFamily="2" charset="0"/>
                <a:cs typeface="Khmer OS Battambang" panose="02000500000000020004" pitchFamily="2" charset="0"/>
              </a:rPr>
              <a:t>2. </a:t>
            </a:r>
            <a:r>
              <a:rPr lang="km-KH" sz="18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បន្ទាប់មក </a:t>
            </a:r>
            <a:r>
              <a:rPr lang="en-US" sz="18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Search </a:t>
            </a:r>
            <a:r>
              <a:rPr lang="km-KH" sz="18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ពាក្យ </a:t>
            </a:r>
            <a:r>
              <a:rPr lang="en-US" sz="1800" dirty="0">
                <a:solidFill>
                  <a:srgbClr val="0070C0"/>
                </a:solidFill>
                <a:latin typeface="Khmer OS Battambang" panose="02000500000000020004" pitchFamily="2" charset="0"/>
                <a:cs typeface="Khmer OS Battambang" panose="02000500000000020004" pitchFamily="2" charset="0"/>
              </a:rPr>
              <a:t>font-awesome </a:t>
            </a:r>
            <a:r>
              <a:rPr lang="km-KH" sz="18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ហើយ </a:t>
            </a:r>
            <a:r>
              <a:rPr lang="en-US" sz="18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Copy URL </a:t>
            </a:r>
            <a:r>
              <a:rPr lang="km-KH" sz="18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យកទៅ</a:t>
            </a:r>
            <a:r>
              <a:rPr lang="en-US" sz="18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 Paste </a:t>
            </a:r>
            <a:r>
              <a:rPr lang="km-KH" sz="18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ក្នុង</a:t>
            </a:r>
            <a:r>
              <a:rPr lang="en-US" sz="18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 Link</a:t>
            </a:r>
            <a:r>
              <a:rPr lang="km-KH" sz="18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 </a:t>
            </a:r>
            <a:br>
              <a:rPr lang="en-US" sz="4400" dirty="0">
                <a:solidFill>
                  <a:srgbClr val="0070C0"/>
                </a:solidFill>
                <a:latin typeface="Khmer OS Battambang" panose="02000500000000020004" pitchFamily="2" charset="0"/>
                <a:cs typeface="Khmer OS Battambang" panose="02000500000000020004" pitchFamily="2" charset="0"/>
              </a:rPr>
            </a:br>
            <a:endParaRPr lang="en-US" sz="1800" dirty="0">
              <a:latin typeface="Khmer OS Battambang" panose="02000500000000020004" pitchFamily="2" charset="0"/>
              <a:cs typeface="Khmer OS Battambang" panose="02000500000000020004" pitchFamily="2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9E6F34D-B14C-CFE9-6A8D-5B627DE6B77B}"/>
              </a:ext>
            </a:extLst>
          </p:cNvPr>
          <p:cNvGrpSpPr/>
          <p:nvPr/>
        </p:nvGrpSpPr>
        <p:grpSpPr>
          <a:xfrm>
            <a:off x="1655055" y="1697072"/>
            <a:ext cx="8881890" cy="4311842"/>
            <a:chOff x="1549733" y="1743725"/>
            <a:chExt cx="8597350" cy="4174713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4BAB7FD-9E0A-6BA3-382F-21DDF15EF80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49733" y="1743725"/>
              <a:ext cx="5858774" cy="2721889"/>
            </a:xfrm>
            <a:prstGeom prst="rect">
              <a:avLst/>
            </a:prstGeom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78F08B4F-5AA7-AC18-742D-2D23A96CA25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81753" y="3429000"/>
              <a:ext cx="6565330" cy="2489438"/>
            </a:xfrm>
            <a:prstGeom prst="rect">
              <a:avLst/>
            </a:prstGeom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</p:pic>
      </p:grpSp>
      <p:sp>
        <p:nvSpPr>
          <p:cNvPr id="9" name="Google Shape;812;p37">
            <a:hlinkClick r:id="rId5" action="ppaction://hlinksldjump"/>
            <a:extLst>
              <a:ext uri="{FF2B5EF4-FFF2-40B4-BE49-F238E27FC236}">
                <a16:creationId xmlns:a16="http://schemas.microsoft.com/office/drawing/2014/main" id="{AC9DBFEC-0C90-C3B6-1B11-F2090185C1DC}"/>
              </a:ext>
            </a:extLst>
          </p:cNvPr>
          <p:cNvSpPr txBox="1">
            <a:spLocks/>
          </p:cNvSpPr>
          <p:nvPr/>
        </p:nvSpPr>
        <p:spPr>
          <a:xfrm>
            <a:off x="2156943" y="184204"/>
            <a:ext cx="1248730" cy="4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 algn="ctr">
              <a:buClr>
                <a:schemeClr val="accent4"/>
              </a:buClr>
            </a:pPr>
            <a:r>
              <a:rPr lang="en-US" sz="1500" b="1" u="sng" dirty="0">
                <a:solidFill>
                  <a:schemeClr val="accent2"/>
                </a:solidFill>
                <a:uFill>
                  <a:solidFill>
                    <a:schemeClr val="tx2"/>
                  </a:solidFill>
                </a:uFill>
                <a:latin typeface="Roboto Condensed" panose="02000000000000000000" pitchFamily="2" charset="0"/>
                <a:ea typeface="Roboto Condensed" panose="02000000000000000000" pitchFamily="2" charset="0"/>
                <a:sym typeface="Roboto Condensed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Fontawesome</a:t>
            </a:r>
            <a:r>
              <a:rPr lang="en-US" sz="1500" b="1" u="sng" dirty="0">
                <a:solidFill>
                  <a:schemeClr val="accent2"/>
                </a:solidFill>
                <a:uFill>
                  <a:solidFill>
                    <a:schemeClr val="tx2"/>
                  </a:solidFill>
                </a:uFill>
                <a:latin typeface="Roboto Condensed" panose="02000000000000000000" pitchFamily="2" charset="0"/>
                <a:ea typeface="Roboto Condensed" panose="02000000000000000000" pitchFamily="2" charset="0"/>
                <a:sym typeface="Roboto Condensed"/>
              </a:rPr>
              <a:t> </a:t>
            </a:r>
          </a:p>
        </p:txBody>
      </p:sp>
      <p:sp>
        <p:nvSpPr>
          <p:cNvPr id="12" name="Google Shape;830;p37">
            <a:extLst>
              <a:ext uri="{FF2B5EF4-FFF2-40B4-BE49-F238E27FC236}">
                <a16:creationId xmlns:a16="http://schemas.microsoft.com/office/drawing/2014/main" id="{D117F9E4-BDB0-C7A1-5708-A6A2468AE4A0}"/>
              </a:ext>
            </a:extLst>
          </p:cNvPr>
          <p:cNvSpPr/>
          <p:nvPr/>
        </p:nvSpPr>
        <p:spPr>
          <a:xfrm rot="10800000">
            <a:off x="2242258" y="678989"/>
            <a:ext cx="1097280" cy="45719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accent2"/>
              </a:gs>
              <a:gs pos="89000">
                <a:schemeClr val="lt1"/>
              </a:gs>
              <a:gs pos="100000">
                <a:schemeClr val="accent1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13" name="Google Shape;788;p36">
            <a:hlinkClick r:id="rId6" action="ppaction://hlinksldjump"/>
            <a:extLst>
              <a:ext uri="{FF2B5EF4-FFF2-40B4-BE49-F238E27FC236}">
                <a16:creationId xmlns:a16="http://schemas.microsoft.com/office/drawing/2014/main" id="{96F1AEAD-49FE-4D8F-DB86-168741EBE2C9}"/>
              </a:ext>
            </a:extLst>
          </p:cNvPr>
          <p:cNvSpPr txBox="1">
            <a:spLocks/>
          </p:cNvSpPr>
          <p:nvPr/>
        </p:nvSpPr>
        <p:spPr>
          <a:xfrm>
            <a:off x="3600417" y="184204"/>
            <a:ext cx="1333670" cy="4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indent="0"/>
            <a:r>
              <a:rPr lang="en-US" sz="1500" u="sng" dirty="0">
                <a:uFill>
                  <a:solidFill>
                    <a:schemeClr val="tx2"/>
                  </a:solidFill>
                </a:uFill>
                <a:cs typeface="Arial"/>
                <a:sym typeface="Roboto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Swiper</a:t>
            </a:r>
            <a:r>
              <a:rPr lang="en-US" sz="1500" u="sng" dirty="0">
                <a:uFill>
                  <a:solidFill>
                    <a:schemeClr val="tx2"/>
                  </a:solidFill>
                </a:uFill>
                <a:cs typeface="Arial"/>
                <a:sym typeface="Roboto"/>
              </a:rPr>
              <a:t> ​</a:t>
            </a:r>
          </a:p>
        </p:txBody>
      </p:sp>
    </p:spTree>
    <p:extLst>
      <p:ext uri="{BB962C8B-B14F-4D97-AF65-F5344CB8AC3E}">
        <p14:creationId xmlns:p14="http://schemas.microsoft.com/office/powerpoint/2010/main" val="2498450314"/>
      </p:ext>
    </p:extLst>
  </p:cSld>
  <p:clrMapOvr>
    <a:masterClrMapping/>
  </p:clrMapOvr>
</p:sld>
</file>

<file path=ppt/theme/theme1.xml><?xml version="1.0" encoding="utf-8"?>
<a:theme xmlns:a="http://schemas.openxmlformats.org/drawingml/2006/main" name="Small Business Web Site 4:3 Project Proposal by Slidesgo">
  <a:themeElements>
    <a:clrScheme name="Simple Light">
      <a:dk1>
        <a:srgbClr val="200E74"/>
      </a:dk1>
      <a:lt1>
        <a:srgbClr val="01539D"/>
      </a:lt1>
      <a:dk2>
        <a:srgbClr val="5C5C61"/>
      </a:dk2>
      <a:lt2>
        <a:srgbClr val="FFFFFF"/>
      </a:lt2>
      <a:accent1>
        <a:srgbClr val="5C3DA4"/>
      </a:accent1>
      <a:accent2>
        <a:srgbClr val="B24EBE"/>
      </a:accent2>
      <a:accent3>
        <a:srgbClr val="84B9FF"/>
      </a:accent3>
      <a:accent4>
        <a:srgbClr val="9A9AA0"/>
      </a:accent4>
      <a:accent5>
        <a:srgbClr val="ECECEC"/>
      </a:accent5>
      <a:accent6>
        <a:srgbClr val="DBDBDB"/>
      </a:accent6>
      <a:hlink>
        <a:srgbClr val="5C5C61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lt1"/>
        </a:solidFill>
        <a:ln w="9525" cap="flat" cmpd="sng">
          <a:solidFill>
            <a:schemeClr val="accent1"/>
          </a:solidFill>
          <a:prstDash val="solid"/>
          <a:round/>
          <a:headEnd type="none" w="sm" len="sm"/>
          <a:tailEnd type="none" w="sm" len="sm"/>
        </a:ln>
        <a:effectLst>
          <a:outerShdw blurRad="57150" dist="19050" dir="5400000" algn="bl" rotWithShape="0">
            <a:schemeClr val="dk1">
              <a:alpha val="50000"/>
            </a:schemeClr>
          </a:outerShdw>
        </a:effectLst>
      </a:spPr>
      <a:bodyPr spcFirstLastPara="1" wrap="square" lIns="91425" tIns="91425" rIns="91425" bIns="91425" anchor="ctr" anchorCtr="0">
        <a:noAutofit/>
      </a:bodyPr>
      <a:lstStyle>
        <a:defPPr marL="0" indent="0" algn="ctr" rtl="0">
          <a:spcBef>
            <a:spcPts val="0"/>
          </a:spcBef>
          <a:spcAft>
            <a:spcPts val="0"/>
          </a:spcAft>
          <a:buNone/>
          <a:defRPr sz="2800" b="1" dirty="0" smtClean="0">
            <a:solidFill>
              <a:schemeClr val="tx2"/>
            </a:solidFill>
            <a:latin typeface="+mn-lt"/>
          </a:defRPr>
        </a:defPPr>
      </a:lstStyle>
    </a:spDef>
  </a:objectDefaults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8223</TotalTime>
  <Words>684</Words>
  <Application>Microsoft Office PowerPoint</Application>
  <PresentationFormat>Widescreen</PresentationFormat>
  <Paragraphs>92</Paragraphs>
  <Slides>27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4" baseType="lpstr">
      <vt:lpstr>Arial</vt:lpstr>
      <vt:lpstr>Roboto Condensed</vt:lpstr>
      <vt:lpstr>Verdana</vt:lpstr>
      <vt:lpstr>Wingdings</vt:lpstr>
      <vt:lpstr>Khmer OS Battambang</vt:lpstr>
      <vt:lpstr>Roboto</vt:lpstr>
      <vt:lpstr>Small Business Web Site 4:3 Project Proposal by Slidesgo</vt:lpstr>
      <vt:lpstr>របៀបប្រើ Fontawesome &amp; swiperjs Library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12. Fontawsome &amp; Swipper Library</dc:title>
  <dc:creator>Che Sophal</dc:creator>
  <cp:lastModifiedBy>Che Sophal</cp:lastModifiedBy>
  <cp:revision>108</cp:revision>
  <dcterms:modified xsi:type="dcterms:W3CDTF">2023-08-18T06:56:09Z</dcterms:modified>
</cp:coreProperties>
</file>